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9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87" r:id="rId10"/>
    <p:sldId id="298" r:id="rId11"/>
    <p:sldId id="300" r:id="rId12"/>
    <p:sldId id="301" r:id="rId13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0"/>
    <p:restoredTop sz="77066" autoAdjust="0"/>
  </p:normalViewPr>
  <p:slideViewPr>
    <p:cSldViewPr>
      <p:cViewPr varScale="1">
        <p:scale>
          <a:sx n="86" d="100"/>
          <a:sy n="86" d="100"/>
        </p:scale>
        <p:origin x="210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059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6B473-3A80-47AB-A668-2EB245A9675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3648E8-8CAA-4623-8847-BD91FC9E847F}">
      <dgm:prSet/>
      <dgm:spPr/>
      <dgm:t>
        <a:bodyPr/>
        <a:lstStyle/>
        <a:p>
          <a:r>
            <a:rPr lang="en-US" b="0" i="0" dirty="0"/>
            <a:t>Learn to promote diversity</a:t>
          </a:r>
          <a:endParaRPr lang="en-US" dirty="0"/>
        </a:p>
      </dgm:t>
    </dgm:pt>
    <dgm:pt modelId="{84F44331-7C64-49C0-9480-8FFFCDA9ACE2}" type="parTrans" cxnId="{07CC34FA-E5D0-4FEF-B62A-A6545E1595A7}">
      <dgm:prSet/>
      <dgm:spPr/>
      <dgm:t>
        <a:bodyPr/>
        <a:lstStyle/>
        <a:p>
          <a:endParaRPr lang="en-US"/>
        </a:p>
      </dgm:t>
    </dgm:pt>
    <dgm:pt modelId="{0BA37BD7-4834-4677-B548-7E0125B72425}" type="sibTrans" cxnId="{07CC34FA-E5D0-4FEF-B62A-A6545E1595A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D6A7CF73-2D56-4B91-B48A-08E9F66F0050}">
      <dgm:prSet/>
      <dgm:spPr/>
      <dgm:t>
        <a:bodyPr/>
        <a:lstStyle/>
        <a:p>
          <a:r>
            <a:rPr lang="en-US" dirty="0"/>
            <a:t>Manage participation in meetings</a:t>
          </a:r>
        </a:p>
      </dgm:t>
    </dgm:pt>
    <dgm:pt modelId="{904C0440-4CC4-4A3F-805B-C2806406616B}" type="parTrans" cxnId="{B2B298F6-127C-4232-AFCC-110FD8173648}">
      <dgm:prSet/>
      <dgm:spPr/>
      <dgm:t>
        <a:bodyPr/>
        <a:lstStyle/>
        <a:p>
          <a:endParaRPr lang="en-US"/>
        </a:p>
      </dgm:t>
    </dgm:pt>
    <dgm:pt modelId="{3BD8C821-7BC4-47BC-A2A1-E1CDDA33F632}" type="sibTrans" cxnId="{B2B298F6-127C-4232-AFCC-110FD817364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2C56903-80B0-48B5-9BD7-A7D25978E548}">
      <dgm:prSet/>
      <dgm:spPr/>
      <dgm:t>
        <a:bodyPr/>
        <a:lstStyle/>
        <a:p>
          <a:r>
            <a:rPr lang="en-US" dirty="0"/>
            <a:t>Improve knowledge of others’ competences</a:t>
          </a:r>
        </a:p>
      </dgm:t>
    </dgm:pt>
    <dgm:pt modelId="{E9697C28-CDB8-4E6C-89A9-0FF78D5AA622}" type="parTrans" cxnId="{349900FF-1CD8-4DBE-9EEC-42FC5F834221}">
      <dgm:prSet/>
      <dgm:spPr/>
      <dgm:t>
        <a:bodyPr/>
        <a:lstStyle/>
        <a:p>
          <a:endParaRPr lang="en-US"/>
        </a:p>
      </dgm:t>
    </dgm:pt>
    <dgm:pt modelId="{032EDEA2-C4D5-4E68-A486-8EBD0CC83963}" type="sibTrans" cxnId="{349900FF-1CD8-4DBE-9EEC-42FC5F83422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F374AE2-EAB9-564B-B9F8-275206398145}" type="pres">
      <dgm:prSet presAssocID="{3B06B473-3A80-47AB-A668-2EB245A9675C}" presName="Name0" presStyleCnt="0">
        <dgm:presLayoutVars>
          <dgm:animLvl val="lvl"/>
          <dgm:resizeHandles val="exact"/>
        </dgm:presLayoutVars>
      </dgm:prSet>
      <dgm:spPr/>
    </dgm:pt>
    <dgm:pt modelId="{DA8E2768-55F7-FF42-8DA8-B96A75DB39D7}" type="pres">
      <dgm:prSet presAssocID="{E93648E8-8CAA-4623-8847-BD91FC9E847F}" presName="compositeNode" presStyleCnt="0">
        <dgm:presLayoutVars>
          <dgm:bulletEnabled val="1"/>
        </dgm:presLayoutVars>
      </dgm:prSet>
      <dgm:spPr/>
    </dgm:pt>
    <dgm:pt modelId="{0FCAD72E-C2A4-7542-AE5F-7378D38557DE}" type="pres">
      <dgm:prSet presAssocID="{E93648E8-8CAA-4623-8847-BD91FC9E847F}" presName="bgRect" presStyleLbl="bgAccFollowNode1" presStyleIdx="0" presStyleCnt="3"/>
      <dgm:spPr/>
    </dgm:pt>
    <dgm:pt modelId="{197C3DA5-DD8F-2245-9531-F8E7E73F65D5}" type="pres">
      <dgm:prSet presAssocID="{0BA37BD7-4834-4677-B548-7E0125B7242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1C139A1-C5E9-764D-AABE-366BA76B4889}" type="pres">
      <dgm:prSet presAssocID="{E93648E8-8CAA-4623-8847-BD91FC9E847F}" presName="bottomLine" presStyleLbl="alignNode1" presStyleIdx="1" presStyleCnt="6">
        <dgm:presLayoutVars/>
      </dgm:prSet>
      <dgm:spPr/>
    </dgm:pt>
    <dgm:pt modelId="{21E9ABA5-0A9A-6B49-AB5F-67FFD80A1D6B}" type="pres">
      <dgm:prSet presAssocID="{E93648E8-8CAA-4623-8847-BD91FC9E847F}" presName="nodeText" presStyleLbl="bgAccFollowNode1" presStyleIdx="0" presStyleCnt="3">
        <dgm:presLayoutVars>
          <dgm:bulletEnabled val="1"/>
        </dgm:presLayoutVars>
      </dgm:prSet>
      <dgm:spPr/>
    </dgm:pt>
    <dgm:pt modelId="{E7634E2E-B21F-474F-999C-5F5D8880CF38}" type="pres">
      <dgm:prSet presAssocID="{0BA37BD7-4834-4677-B548-7E0125B72425}" presName="sibTrans" presStyleCnt="0"/>
      <dgm:spPr/>
    </dgm:pt>
    <dgm:pt modelId="{55918A07-54B7-C842-8F45-0FBE07560623}" type="pres">
      <dgm:prSet presAssocID="{D6A7CF73-2D56-4B91-B48A-08E9F66F0050}" presName="compositeNode" presStyleCnt="0">
        <dgm:presLayoutVars>
          <dgm:bulletEnabled val="1"/>
        </dgm:presLayoutVars>
      </dgm:prSet>
      <dgm:spPr/>
    </dgm:pt>
    <dgm:pt modelId="{85046750-8620-F140-8BBF-3E954FA8AB4E}" type="pres">
      <dgm:prSet presAssocID="{D6A7CF73-2D56-4B91-B48A-08E9F66F0050}" presName="bgRect" presStyleLbl="bgAccFollowNode1" presStyleIdx="1" presStyleCnt="3"/>
      <dgm:spPr/>
    </dgm:pt>
    <dgm:pt modelId="{93E05BD1-CE7D-124B-B2AB-A41A4D6F6AEE}" type="pres">
      <dgm:prSet presAssocID="{3BD8C821-7BC4-47BC-A2A1-E1CDDA33F63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DAEBDC0-3F18-6A47-BDBA-3B9302487C78}" type="pres">
      <dgm:prSet presAssocID="{D6A7CF73-2D56-4B91-B48A-08E9F66F0050}" presName="bottomLine" presStyleLbl="alignNode1" presStyleIdx="3" presStyleCnt="6">
        <dgm:presLayoutVars/>
      </dgm:prSet>
      <dgm:spPr/>
    </dgm:pt>
    <dgm:pt modelId="{0A5EBCB5-EC9B-D84C-BE60-AB50AF32EBCE}" type="pres">
      <dgm:prSet presAssocID="{D6A7CF73-2D56-4B91-B48A-08E9F66F0050}" presName="nodeText" presStyleLbl="bgAccFollowNode1" presStyleIdx="1" presStyleCnt="3">
        <dgm:presLayoutVars>
          <dgm:bulletEnabled val="1"/>
        </dgm:presLayoutVars>
      </dgm:prSet>
      <dgm:spPr/>
    </dgm:pt>
    <dgm:pt modelId="{89800CE9-2F33-6C49-B552-56E7DA7980EF}" type="pres">
      <dgm:prSet presAssocID="{3BD8C821-7BC4-47BC-A2A1-E1CDDA33F632}" presName="sibTrans" presStyleCnt="0"/>
      <dgm:spPr/>
    </dgm:pt>
    <dgm:pt modelId="{0F1F9B10-DEDD-104E-85BB-F6B089B6D775}" type="pres">
      <dgm:prSet presAssocID="{D2C56903-80B0-48B5-9BD7-A7D25978E548}" presName="compositeNode" presStyleCnt="0">
        <dgm:presLayoutVars>
          <dgm:bulletEnabled val="1"/>
        </dgm:presLayoutVars>
      </dgm:prSet>
      <dgm:spPr/>
    </dgm:pt>
    <dgm:pt modelId="{AAA50131-5794-3748-B6B5-9E7F5673E9AF}" type="pres">
      <dgm:prSet presAssocID="{D2C56903-80B0-48B5-9BD7-A7D25978E548}" presName="bgRect" presStyleLbl="bgAccFollowNode1" presStyleIdx="2" presStyleCnt="3"/>
      <dgm:spPr/>
    </dgm:pt>
    <dgm:pt modelId="{598D3237-068B-AC45-8D25-A15881276FF0}" type="pres">
      <dgm:prSet presAssocID="{032EDEA2-C4D5-4E68-A486-8EBD0CC8396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B213673-F949-9D4E-9202-7845C61B4265}" type="pres">
      <dgm:prSet presAssocID="{D2C56903-80B0-48B5-9BD7-A7D25978E548}" presName="bottomLine" presStyleLbl="alignNode1" presStyleIdx="5" presStyleCnt="6">
        <dgm:presLayoutVars/>
      </dgm:prSet>
      <dgm:spPr/>
    </dgm:pt>
    <dgm:pt modelId="{489134DF-950D-B943-8D37-4E9D0DE0AFA1}" type="pres">
      <dgm:prSet presAssocID="{D2C56903-80B0-48B5-9BD7-A7D25978E54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82B670E-AD26-A447-B55A-7DE21962CC4A}" type="presOf" srcId="{D2C56903-80B0-48B5-9BD7-A7D25978E548}" destId="{489134DF-950D-B943-8D37-4E9D0DE0AFA1}" srcOrd="1" destOrd="0" presId="urn:microsoft.com/office/officeart/2016/7/layout/BasicLinearProcessNumbered"/>
    <dgm:cxn modelId="{386D972B-EE17-2343-919A-4567A88221CF}" type="presOf" srcId="{0BA37BD7-4834-4677-B548-7E0125B72425}" destId="{197C3DA5-DD8F-2245-9531-F8E7E73F65D5}" srcOrd="0" destOrd="0" presId="urn:microsoft.com/office/officeart/2016/7/layout/BasicLinearProcessNumbered"/>
    <dgm:cxn modelId="{3A5AA530-A1F5-C04E-B030-91B012648610}" type="presOf" srcId="{D6A7CF73-2D56-4B91-B48A-08E9F66F0050}" destId="{0A5EBCB5-EC9B-D84C-BE60-AB50AF32EBCE}" srcOrd="1" destOrd="0" presId="urn:microsoft.com/office/officeart/2016/7/layout/BasicLinearProcessNumbered"/>
    <dgm:cxn modelId="{BFDCB65E-3A42-D44A-9C3B-721A7B88D281}" type="presOf" srcId="{032EDEA2-C4D5-4E68-A486-8EBD0CC83963}" destId="{598D3237-068B-AC45-8D25-A15881276FF0}" srcOrd="0" destOrd="0" presId="urn:microsoft.com/office/officeart/2016/7/layout/BasicLinearProcessNumbered"/>
    <dgm:cxn modelId="{09BFFF7C-2B8A-DE40-B27E-FDD9E5144BB5}" type="presOf" srcId="{D2C56903-80B0-48B5-9BD7-A7D25978E548}" destId="{AAA50131-5794-3748-B6B5-9E7F5673E9AF}" srcOrd="0" destOrd="0" presId="urn:microsoft.com/office/officeart/2016/7/layout/BasicLinearProcessNumbered"/>
    <dgm:cxn modelId="{55D8E79A-F0CF-6940-A424-0E0F14A4ADCE}" type="presOf" srcId="{D6A7CF73-2D56-4B91-B48A-08E9F66F0050}" destId="{85046750-8620-F140-8BBF-3E954FA8AB4E}" srcOrd="0" destOrd="0" presId="urn:microsoft.com/office/officeart/2016/7/layout/BasicLinearProcessNumbered"/>
    <dgm:cxn modelId="{78BACCB7-41BC-DC4E-8195-ADC0A3161EE2}" type="presOf" srcId="{3B06B473-3A80-47AB-A668-2EB245A9675C}" destId="{1F374AE2-EAB9-564B-B9F8-275206398145}" srcOrd="0" destOrd="0" presId="urn:microsoft.com/office/officeart/2016/7/layout/BasicLinearProcessNumbered"/>
    <dgm:cxn modelId="{7079BBCC-3B9A-7848-8169-2499EEAB7D4E}" type="presOf" srcId="{E93648E8-8CAA-4623-8847-BD91FC9E847F}" destId="{21E9ABA5-0A9A-6B49-AB5F-67FFD80A1D6B}" srcOrd="1" destOrd="0" presId="urn:microsoft.com/office/officeart/2016/7/layout/BasicLinearProcessNumbered"/>
    <dgm:cxn modelId="{9097A7E9-78F9-D848-9592-A3926DF68BA9}" type="presOf" srcId="{3BD8C821-7BC4-47BC-A2A1-E1CDDA33F632}" destId="{93E05BD1-CE7D-124B-B2AB-A41A4D6F6AEE}" srcOrd="0" destOrd="0" presId="urn:microsoft.com/office/officeart/2016/7/layout/BasicLinearProcessNumbered"/>
    <dgm:cxn modelId="{B2B298F6-127C-4232-AFCC-110FD8173648}" srcId="{3B06B473-3A80-47AB-A668-2EB245A9675C}" destId="{D6A7CF73-2D56-4B91-B48A-08E9F66F0050}" srcOrd="1" destOrd="0" parTransId="{904C0440-4CC4-4A3F-805B-C2806406616B}" sibTransId="{3BD8C821-7BC4-47BC-A2A1-E1CDDA33F632}"/>
    <dgm:cxn modelId="{07CC34FA-E5D0-4FEF-B62A-A6545E1595A7}" srcId="{3B06B473-3A80-47AB-A668-2EB245A9675C}" destId="{E93648E8-8CAA-4623-8847-BD91FC9E847F}" srcOrd="0" destOrd="0" parTransId="{84F44331-7C64-49C0-9480-8FFFCDA9ACE2}" sibTransId="{0BA37BD7-4834-4677-B548-7E0125B72425}"/>
    <dgm:cxn modelId="{03CD82FE-658A-DA40-B611-F671E3502EDD}" type="presOf" srcId="{E93648E8-8CAA-4623-8847-BD91FC9E847F}" destId="{0FCAD72E-C2A4-7542-AE5F-7378D38557DE}" srcOrd="0" destOrd="0" presId="urn:microsoft.com/office/officeart/2016/7/layout/BasicLinearProcessNumbered"/>
    <dgm:cxn modelId="{349900FF-1CD8-4DBE-9EEC-42FC5F834221}" srcId="{3B06B473-3A80-47AB-A668-2EB245A9675C}" destId="{D2C56903-80B0-48B5-9BD7-A7D25978E548}" srcOrd="2" destOrd="0" parTransId="{E9697C28-CDB8-4E6C-89A9-0FF78D5AA622}" sibTransId="{032EDEA2-C4D5-4E68-A486-8EBD0CC83963}"/>
    <dgm:cxn modelId="{3A418F92-8A85-C742-B309-D6795BDF425E}" type="presParOf" srcId="{1F374AE2-EAB9-564B-B9F8-275206398145}" destId="{DA8E2768-55F7-FF42-8DA8-B96A75DB39D7}" srcOrd="0" destOrd="0" presId="urn:microsoft.com/office/officeart/2016/7/layout/BasicLinearProcessNumbered"/>
    <dgm:cxn modelId="{D26EF553-F3EF-644E-9DEB-5D0D83AC1301}" type="presParOf" srcId="{DA8E2768-55F7-FF42-8DA8-B96A75DB39D7}" destId="{0FCAD72E-C2A4-7542-AE5F-7378D38557DE}" srcOrd="0" destOrd="0" presId="urn:microsoft.com/office/officeart/2016/7/layout/BasicLinearProcessNumbered"/>
    <dgm:cxn modelId="{809A10E8-B987-434E-8681-0309F424B548}" type="presParOf" srcId="{DA8E2768-55F7-FF42-8DA8-B96A75DB39D7}" destId="{197C3DA5-DD8F-2245-9531-F8E7E73F65D5}" srcOrd="1" destOrd="0" presId="urn:microsoft.com/office/officeart/2016/7/layout/BasicLinearProcessNumbered"/>
    <dgm:cxn modelId="{C8EA246F-2120-2242-BEB4-64BFC8858039}" type="presParOf" srcId="{DA8E2768-55F7-FF42-8DA8-B96A75DB39D7}" destId="{F1C139A1-C5E9-764D-AABE-366BA76B4889}" srcOrd="2" destOrd="0" presId="urn:microsoft.com/office/officeart/2016/7/layout/BasicLinearProcessNumbered"/>
    <dgm:cxn modelId="{67B22242-76F6-0F4C-9B43-F4AC118C04A0}" type="presParOf" srcId="{DA8E2768-55F7-FF42-8DA8-B96A75DB39D7}" destId="{21E9ABA5-0A9A-6B49-AB5F-67FFD80A1D6B}" srcOrd="3" destOrd="0" presId="urn:microsoft.com/office/officeart/2016/7/layout/BasicLinearProcessNumbered"/>
    <dgm:cxn modelId="{5838C084-DBC8-E345-A6D5-3F81EAC48E67}" type="presParOf" srcId="{1F374AE2-EAB9-564B-B9F8-275206398145}" destId="{E7634E2E-B21F-474F-999C-5F5D8880CF38}" srcOrd="1" destOrd="0" presId="urn:microsoft.com/office/officeart/2016/7/layout/BasicLinearProcessNumbered"/>
    <dgm:cxn modelId="{FB231DA3-EF21-9D4A-897E-4AF8F62F2F9A}" type="presParOf" srcId="{1F374AE2-EAB9-564B-B9F8-275206398145}" destId="{55918A07-54B7-C842-8F45-0FBE07560623}" srcOrd="2" destOrd="0" presId="urn:microsoft.com/office/officeart/2016/7/layout/BasicLinearProcessNumbered"/>
    <dgm:cxn modelId="{D35248C0-1AB9-DC43-ACCA-EF91B12CFEF6}" type="presParOf" srcId="{55918A07-54B7-C842-8F45-0FBE07560623}" destId="{85046750-8620-F140-8BBF-3E954FA8AB4E}" srcOrd="0" destOrd="0" presId="urn:microsoft.com/office/officeart/2016/7/layout/BasicLinearProcessNumbered"/>
    <dgm:cxn modelId="{C4D4EEEC-8039-E145-B757-2B13ECE42E4E}" type="presParOf" srcId="{55918A07-54B7-C842-8F45-0FBE07560623}" destId="{93E05BD1-CE7D-124B-B2AB-A41A4D6F6AEE}" srcOrd="1" destOrd="0" presId="urn:microsoft.com/office/officeart/2016/7/layout/BasicLinearProcessNumbered"/>
    <dgm:cxn modelId="{63712B04-97B4-304E-9043-D4DE5D903DA7}" type="presParOf" srcId="{55918A07-54B7-C842-8F45-0FBE07560623}" destId="{9DAEBDC0-3F18-6A47-BDBA-3B9302487C78}" srcOrd="2" destOrd="0" presId="urn:microsoft.com/office/officeart/2016/7/layout/BasicLinearProcessNumbered"/>
    <dgm:cxn modelId="{D32757DA-BD7E-D840-8DE9-3227BD450B1F}" type="presParOf" srcId="{55918A07-54B7-C842-8F45-0FBE07560623}" destId="{0A5EBCB5-EC9B-D84C-BE60-AB50AF32EBCE}" srcOrd="3" destOrd="0" presId="urn:microsoft.com/office/officeart/2016/7/layout/BasicLinearProcessNumbered"/>
    <dgm:cxn modelId="{9B6CF564-33FF-B248-9A6A-B8AC2C529D19}" type="presParOf" srcId="{1F374AE2-EAB9-564B-B9F8-275206398145}" destId="{89800CE9-2F33-6C49-B552-56E7DA7980EF}" srcOrd="3" destOrd="0" presId="urn:microsoft.com/office/officeart/2016/7/layout/BasicLinearProcessNumbered"/>
    <dgm:cxn modelId="{6DD3B239-7FF2-0F4E-8BBA-F074AD97D274}" type="presParOf" srcId="{1F374AE2-EAB9-564B-B9F8-275206398145}" destId="{0F1F9B10-DEDD-104E-85BB-F6B089B6D775}" srcOrd="4" destOrd="0" presId="urn:microsoft.com/office/officeart/2016/7/layout/BasicLinearProcessNumbered"/>
    <dgm:cxn modelId="{0155A440-8316-B145-A74B-F27A644EE372}" type="presParOf" srcId="{0F1F9B10-DEDD-104E-85BB-F6B089B6D775}" destId="{AAA50131-5794-3748-B6B5-9E7F5673E9AF}" srcOrd="0" destOrd="0" presId="urn:microsoft.com/office/officeart/2016/7/layout/BasicLinearProcessNumbered"/>
    <dgm:cxn modelId="{F700C5FA-A895-0947-8E22-FE2FA82FD21A}" type="presParOf" srcId="{0F1F9B10-DEDD-104E-85BB-F6B089B6D775}" destId="{598D3237-068B-AC45-8D25-A15881276FF0}" srcOrd="1" destOrd="0" presId="urn:microsoft.com/office/officeart/2016/7/layout/BasicLinearProcessNumbered"/>
    <dgm:cxn modelId="{973C9811-806F-1440-959A-B1163F85D649}" type="presParOf" srcId="{0F1F9B10-DEDD-104E-85BB-F6B089B6D775}" destId="{3B213673-F949-9D4E-9202-7845C61B4265}" srcOrd="2" destOrd="0" presId="urn:microsoft.com/office/officeart/2016/7/layout/BasicLinearProcessNumbered"/>
    <dgm:cxn modelId="{DF709B19-F426-694C-A28D-1920F64E75D7}" type="presParOf" srcId="{0F1F9B10-DEDD-104E-85BB-F6B089B6D775}" destId="{489134DF-950D-B943-8D37-4E9D0DE0AFA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930C8-5413-47C5-974A-E8E6F116747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E2E1C2D-E4E5-48BB-AC13-CCD8A4C69F52}">
      <dgm:prSet/>
      <dgm:spPr/>
      <dgm:t>
        <a:bodyPr/>
        <a:lstStyle/>
        <a:p>
          <a:r>
            <a:rPr lang="en-US" dirty="0"/>
            <a:t>Composition: when possible, choose members who bring different perspectives relevant to the team task</a:t>
          </a:r>
        </a:p>
      </dgm:t>
    </dgm:pt>
    <dgm:pt modelId="{6404745F-6A74-45FD-AD33-BC364F441BCB}" type="parTrans" cxnId="{874B9346-4926-469D-A0F7-321F4FEA7A4F}">
      <dgm:prSet/>
      <dgm:spPr/>
      <dgm:t>
        <a:bodyPr/>
        <a:lstStyle/>
        <a:p>
          <a:endParaRPr lang="en-US"/>
        </a:p>
      </dgm:t>
    </dgm:pt>
    <dgm:pt modelId="{C1F12A98-4CA3-4F56-B8FE-3E7496998480}" type="sibTrans" cxnId="{874B9346-4926-469D-A0F7-321F4FEA7A4F}">
      <dgm:prSet/>
      <dgm:spPr/>
      <dgm:t>
        <a:bodyPr/>
        <a:lstStyle/>
        <a:p>
          <a:endParaRPr lang="en-US"/>
        </a:p>
      </dgm:t>
    </dgm:pt>
    <dgm:pt modelId="{F5C64A05-2B34-46BC-8875-1D6A9B9B0E0D}">
      <dgm:prSet/>
      <dgm:spPr/>
      <dgm:t>
        <a:bodyPr/>
        <a:lstStyle/>
        <a:p>
          <a:r>
            <a:rPr lang="en-US"/>
            <a:t>Agendas: build debate into the agenda (with a time stamp) and consider using more question marks in your agendas</a:t>
          </a:r>
        </a:p>
      </dgm:t>
    </dgm:pt>
    <dgm:pt modelId="{11C02578-1A87-4367-9113-F4A35FDA4564}" type="parTrans" cxnId="{6569DC55-782F-487B-A745-988537B71C7D}">
      <dgm:prSet/>
      <dgm:spPr/>
      <dgm:t>
        <a:bodyPr/>
        <a:lstStyle/>
        <a:p>
          <a:endParaRPr lang="en-US"/>
        </a:p>
      </dgm:t>
    </dgm:pt>
    <dgm:pt modelId="{5F98997A-F884-4C4D-92AA-8A53D28CCF08}" type="sibTrans" cxnId="{6569DC55-782F-487B-A745-988537B71C7D}">
      <dgm:prSet/>
      <dgm:spPr/>
      <dgm:t>
        <a:bodyPr/>
        <a:lstStyle/>
        <a:p>
          <a:endParaRPr lang="en-US"/>
        </a:p>
      </dgm:t>
    </dgm:pt>
    <dgm:pt modelId="{E4AA2926-FC10-4E23-8787-26611B28C0D6}">
      <dgm:prSet/>
      <dgm:spPr/>
      <dgm:t>
        <a:bodyPr/>
        <a:lstStyle/>
        <a:p>
          <a:r>
            <a:rPr lang="en-US"/>
            <a:t>Rotating devil’s advocate: encourage the discussion of minority opinions </a:t>
          </a:r>
        </a:p>
      </dgm:t>
    </dgm:pt>
    <dgm:pt modelId="{FB8293BA-AE09-4985-B025-8FB0C82C020C}" type="parTrans" cxnId="{07B2DA2D-29E7-4B72-A388-BC3463EF48C2}">
      <dgm:prSet/>
      <dgm:spPr/>
      <dgm:t>
        <a:bodyPr/>
        <a:lstStyle/>
        <a:p>
          <a:endParaRPr lang="en-US"/>
        </a:p>
      </dgm:t>
    </dgm:pt>
    <dgm:pt modelId="{7B606E1E-9E15-477A-BEFA-55945E6288B8}" type="sibTrans" cxnId="{07B2DA2D-29E7-4B72-A388-BC3463EF48C2}">
      <dgm:prSet/>
      <dgm:spPr/>
      <dgm:t>
        <a:bodyPr/>
        <a:lstStyle/>
        <a:p>
          <a:endParaRPr lang="en-US"/>
        </a:p>
      </dgm:t>
    </dgm:pt>
    <dgm:pt modelId="{D84C559B-256B-4D46-91F2-EF643707EC50}">
      <dgm:prSet/>
      <dgm:spPr/>
      <dgm:t>
        <a:bodyPr/>
        <a:lstStyle/>
        <a:p>
          <a:r>
            <a:rPr lang="en-US"/>
            <a:t>Blue team vs Red Team: for big decisions split the team in 2 and formalize a true 2-sided debate</a:t>
          </a:r>
        </a:p>
      </dgm:t>
    </dgm:pt>
    <dgm:pt modelId="{F7405277-B7DD-4675-9727-36F2AFA562CD}" type="parTrans" cxnId="{B6015B32-EE20-4284-93E4-FC5464AA50AE}">
      <dgm:prSet/>
      <dgm:spPr/>
      <dgm:t>
        <a:bodyPr/>
        <a:lstStyle/>
        <a:p>
          <a:endParaRPr lang="en-US"/>
        </a:p>
      </dgm:t>
    </dgm:pt>
    <dgm:pt modelId="{B508BC9E-CE48-46BB-A248-C43EA156E96E}" type="sibTrans" cxnId="{B6015B32-EE20-4284-93E4-FC5464AA50AE}">
      <dgm:prSet/>
      <dgm:spPr/>
      <dgm:t>
        <a:bodyPr/>
        <a:lstStyle/>
        <a:p>
          <a:endParaRPr lang="en-US"/>
        </a:p>
      </dgm:t>
    </dgm:pt>
    <dgm:pt modelId="{1E07F483-9526-4930-808A-924E56CBA588}">
      <dgm:prSet/>
      <dgm:spPr/>
      <dgm:t>
        <a:bodyPr/>
        <a:lstStyle/>
        <a:p>
          <a:r>
            <a:rPr lang="en-US"/>
            <a:t>Equal participation: ensure all voices are heard</a:t>
          </a:r>
        </a:p>
      </dgm:t>
    </dgm:pt>
    <dgm:pt modelId="{861CF42D-0644-461E-A6FA-E474E093DF11}" type="parTrans" cxnId="{5847FCF3-84F4-4551-8FEF-ED9C65E64C07}">
      <dgm:prSet/>
      <dgm:spPr/>
      <dgm:t>
        <a:bodyPr/>
        <a:lstStyle/>
        <a:p>
          <a:endParaRPr lang="en-US"/>
        </a:p>
      </dgm:t>
    </dgm:pt>
    <dgm:pt modelId="{BB15B2A9-264B-45F9-AE05-AA5056FF941B}" type="sibTrans" cxnId="{5847FCF3-84F4-4551-8FEF-ED9C65E64C07}">
      <dgm:prSet/>
      <dgm:spPr/>
      <dgm:t>
        <a:bodyPr/>
        <a:lstStyle/>
        <a:p>
          <a:endParaRPr lang="en-US"/>
        </a:p>
      </dgm:t>
    </dgm:pt>
    <dgm:pt modelId="{D233C2B9-5AAE-456B-822E-0E8B3D8681CC}">
      <dgm:prSet/>
      <dgm:spPr/>
      <dgm:t>
        <a:bodyPr/>
        <a:lstStyle/>
        <a:p>
          <a:r>
            <a:rPr lang="en-US"/>
            <a:t>Strive for shared impact: look for win/win and yes-and then reconstruct ideas</a:t>
          </a:r>
        </a:p>
      </dgm:t>
    </dgm:pt>
    <dgm:pt modelId="{13C52F45-5999-46D7-982C-98FEEF4C4E32}" type="parTrans" cxnId="{3EBF934E-E5DB-4C74-92BA-32C5DFF4E496}">
      <dgm:prSet/>
      <dgm:spPr/>
      <dgm:t>
        <a:bodyPr/>
        <a:lstStyle/>
        <a:p>
          <a:endParaRPr lang="en-US"/>
        </a:p>
      </dgm:t>
    </dgm:pt>
    <dgm:pt modelId="{B3E9EAB6-14DD-4AAA-B757-42327F39CFC1}" type="sibTrans" cxnId="{3EBF934E-E5DB-4C74-92BA-32C5DFF4E496}">
      <dgm:prSet/>
      <dgm:spPr/>
      <dgm:t>
        <a:bodyPr/>
        <a:lstStyle/>
        <a:p>
          <a:endParaRPr lang="en-US"/>
        </a:p>
      </dgm:t>
    </dgm:pt>
    <dgm:pt modelId="{AC48327D-0CEB-4EE3-9C55-B81CF2F856BF}" type="pres">
      <dgm:prSet presAssocID="{030930C8-5413-47C5-974A-E8E6F116747A}" presName="root" presStyleCnt="0">
        <dgm:presLayoutVars>
          <dgm:dir/>
          <dgm:resizeHandles val="exact"/>
        </dgm:presLayoutVars>
      </dgm:prSet>
      <dgm:spPr/>
    </dgm:pt>
    <dgm:pt modelId="{A3ED9275-8076-4FAA-8FC2-898C728C73AC}" type="pres">
      <dgm:prSet presAssocID="{CE2E1C2D-E4E5-48BB-AC13-CCD8A4C69F52}" presName="compNode" presStyleCnt="0"/>
      <dgm:spPr/>
    </dgm:pt>
    <dgm:pt modelId="{C6D414CF-158D-453B-BE75-83F4E87B1AAB}" type="pres">
      <dgm:prSet presAssocID="{CE2E1C2D-E4E5-48BB-AC13-CCD8A4C69F5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837DB4A-183C-4C19-8054-738AD33AF587}" type="pres">
      <dgm:prSet presAssocID="{CE2E1C2D-E4E5-48BB-AC13-CCD8A4C69F52}" presName="spaceRect" presStyleCnt="0"/>
      <dgm:spPr/>
    </dgm:pt>
    <dgm:pt modelId="{5FCA9DD6-C204-4398-8CFA-956A0D6703BC}" type="pres">
      <dgm:prSet presAssocID="{CE2E1C2D-E4E5-48BB-AC13-CCD8A4C69F52}" presName="textRect" presStyleLbl="revTx" presStyleIdx="0" presStyleCnt="6">
        <dgm:presLayoutVars>
          <dgm:chMax val="1"/>
          <dgm:chPref val="1"/>
        </dgm:presLayoutVars>
      </dgm:prSet>
      <dgm:spPr/>
    </dgm:pt>
    <dgm:pt modelId="{4FC97281-D39B-4043-81DA-200B1663AB60}" type="pres">
      <dgm:prSet presAssocID="{C1F12A98-4CA3-4F56-B8FE-3E7496998480}" presName="sibTrans" presStyleCnt="0"/>
      <dgm:spPr/>
    </dgm:pt>
    <dgm:pt modelId="{0EFDD699-E309-472B-8772-053B7FC03FFF}" type="pres">
      <dgm:prSet presAssocID="{F5C64A05-2B34-46BC-8875-1D6A9B9B0E0D}" presName="compNode" presStyleCnt="0"/>
      <dgm:spPr/>
    </dgm:pt>
    <dgm:pt modelId="{C7D8EED6-B347-498C-9E88-02B6F1DE6A56}" type="pres">
      <dgm:prSet presAssocID="{F5C64A05-2B34-46BC-8875-1D6A9B9B0E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CC6F433-ECBE-4013-AC6D-03164612F117}" type="pres">
      <dgm:prSet presAssocID="{F5C64A05-2B34-46BC-8875-1D6A9B9B0E0D}" presName="spaceRect" presStyleCnt="0"/>
      <dgm:spPr/>
    </dgm:pt>
    <dgm:pt modelId="{C423CD37-4DD9-406F-99D0-8F9C3910FEBD}" type="pres">
      <dgm:prSet presAssocID="{F5C64A05-2B34-46BC-8875-1D6A9B9B0E0D}" presName="textRect" presStyleLbl="revTx" presStyleIdx="1" presStyleCnt="6">
        <dgm:presLayoutVars>
          <dgm:chMax val="1"/>
          <dgm:chPref val="1"/>
        </dgm:presLayoutVars>
      </dgm:prSet>
      <dgm:spPr/>
    </dgm:pt>
    <dgm:pt modelId="{6DE2BF2E-55FB-4323-97DF-1E61764100F1}" type="pres">
      <dgm:prSet presAssocID="{5F98997A-F884-4C4D-92AA-8A53D28CCF08}" presName="sibTrans" presStyleCnt="0"/>
      <dgm:spPr/>
    </dgm:pt>
    <dgm:pt modelId="{D1375FAC-28D9-489A-B66A-182F80282F89}" type="pres">
      <dgm:prSet presAssocID="{E4AA2926-FC10-4E23-8787-26611B28C0D6}" presName="compNode" presStyleCnt="0"/>
      <dgm:spPr/>
    </dgm:pt>
    <dgm:pt modelId="{849A5687-160E-4D71-AA50-4290590D7376}" type="pres">
      <dgm:prSet presAssocID="{E4AA2926-FC10-4E23-8787-26611B28C0D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6F66F098-A7A5-41BF-A4CF-C374FFD76EFE}" type="pres">
      <dgm:prSet presAssocID="{E4AA2926-FC10-4E23-8787-26611B28C0D6}" presName="spaceRect" presStyleCnt="0"/>
      <dgm:spPr/>
    </dgm:pt>
    <dgm:pt modelId="{72867E4E-554A-458A-93F4-C8F199A1FE1F}" type="pres">
      <dgm:prSet presAssocID="{E4AA2926-FC10-4E23-8787-26611B28C0D6}" presName="textRect" presStyleLbl="revTx" presStyleIdx="2" presStyleCnt="6">
        <dgm:presLayoutVars>
          <dgm:chMax val="1"/>
          <dgm:chPref val="1"/>
        </dgm:presLayoutVars>
      </dgm:prSet>
      <dgm:spPr/>
    </dgm:pt>
    <dgm:pt modelId="{134260DF-E1BF-499F-AB89-5913D05AFD2D}" type="pres">
      <dgm:prSet presAssocID="{7B606E1E-9E15-477A-BEFA-55945E6288B8}" presName="sibTrans" presStyleCnt="0"/>
      <dgm:spPr/>
    </dgm:pt>
    <dgm:pt modelId="{41C7DF1B-897D-4B16-845F-F514854BAD2F}" type="pres">
      <dgm:prSet presAssocID="{D84C559B-256B-4D46-91F2-EF643707EC50}" presName="compNode" presStyleCnt="0"/>
      <dgm:spPr/>
    </dgm:pt>
    <dgm:pt modelId="{E5F4B337-8F9D-4CDF-91AA-D81A4A482DBF}" type="pres">
      <dgm:prSet presAssocID="{D84C559B-256B-4D46-91F2-EF643707EC5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E6ECD96-CF6F-4B65-BB65-56002AF61571}" type="pres">
      <dgm:prSet presAssocID="{D84C559B-256B-4D46-91F2-EF643707EC50}" presName="spaceRect" presStyleCnt="0"/>
      <dgm:spPr/>
    </dgm:pt>
    <dgm:pt modelId="{B1B30B61-FDD5-4A12-9AF1-2E9E13DD17C3}" type="pres">
      <dgm:prSet presAssocID="{D84C559B-256B-4D46-91F2-EF643707EC50}" presName="textRect" presStyleLbl="revTx" presStyleIdx="3" presStyleCnt="6">
        <dgm:presLayoutVars>
          <dgm:chMax val="1"/>
          <dgm:chPref val="1"/>
        </dgm:presLayoutVars>
      </dgm:prSet>
      <dgm:spPr/>
    </dgm:pt>
    <dgm:pt modelId="{51EEF85E-6DBE-4B59-BC7E-7E0147875F28}" type="pres">
      <dgm:prSet presAssocID="{B508BC9E-CE48-46BB-A248-C43EA156E96E}" presName="sibTrans" presStyleCnt="0"/>
      <dgm:spPr/>
    </dgm:pt>
    <dgm:pt modelId="{E260ED3E-EDE5-45B6-A46E-6098663C6D20}" type="pres">
      <dgm:prSet presAssocID="{1E07F483-9526-4930-808A-924E56CBA588}" presName="compNode" presStyleCnt="0"/>
      <dgm:spPr/>
    </dgm:pt>
    <dgm:pt modelId="{7EE09CE4-FA19-4D19-A7B2-EB2DD14939F7}" type="pres">
      <dgm:prSet presAssocID="{1E07F483-9526-4930-808A-924E56CBA58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73E372C3-FC68-4EC1-AEB3-4A6F5434DC03}" type="pres">
      <dgm:prSet presAssocID="{1E07F483-9526-4930-808A-924E56CBA588}" presName="spaceRect" presStyleCnt="0"/>
      <dgm:spPr/>
    </dgm:pt>
    <dgm:pt modelId="{CA46B7E2-7A59-484D-9546-5C76E3D627F9}" type="pres">
      <dgm:prSet presAssocID="{1E07F483-9526-4930-808A-924E56CBA588}" presName="textRect" presStyleLbl="revTx" presStyleIdx="4" presStyleCnt="6">
        <dgm:presLayoutVars>
          <dgm:chMax val="1"/>
          <dgm:chPref val="1"/>
        </dgm:presLayoutVars>
      </dgm:prSet>
      <dgm:spPr/>
    </dgm:pt>
    <dgm:pt modelId="{53F9E351-644C-4661-8BC2-D08EB508B9A7}" type="pres">
      <dgm:prSet presAssocID="{BB15B2A9-264B-45F9-AE05-AA5056FF941B}" presName="sibTrans" presStyleCnt="0"/>
      <dgm:spPr/>
    </dgm:pt>
    <dgm:pt modelId="{5B1F429F-D5AA-4EE5-87FE-830D492F2E26}" type="pres">
      <dgm:prSet presAssocID="{D233C2B9-5AAE-456B-822E-0E8B3D8681CC}" presName="compNode" presStyleCnt="0"/>
      <dgm:spPr/>
    </dgm:pt>
    <dgm:pt modelId="{956058D0-4ED4-4E7B-9916-019807C5CFD2}" type="pres">
      <dgm:prSet presAssocID="{D233C2B9-5AAE-456B-822E-0E8B3D8681C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308977CF-C772-4578-8C31-97383EFB2F70}" type="pres">
      <dgm:prSet presAssocID="{D233C2B9-5AAE-456B-822E-0E8B3D8681CC}" presName="spaceRect" presStyleCnt="0"/>
      <dgm:spPr/>
    </dgm:pt>
    <dgm:pt modelId="{861E318C-7203-4DB5-8C0F-16082472FB38}" type="pres">
      <dgm:prSet presAssocID="{D233C2B9-5AAE-456B-822E-0E8B3D8681C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09C3E03-B323-4424-B495-B722959F08A7}" type="presOf" srcId="{CE2E1C2D-E4E5-48BB-AC13-CCD8A4C69F52}" destId="{5FCA9DD6-C204-4398-8CFA-956A0D6703BC}" srcOrd="0" destOrd="0" presId="urn:microsoft.com/office/officeart/2018/2/layout/IconLabelList"/>
    <dgm:cxn modelId="{07B2DA2D-29E7-4B72-A388-BC3463EF48C2}" srcId="{030930C8-5413-47C5-974A-E8E6F116747A}" destId="{E4AA2926-FC10-4E23-8787-26611B28C0D6}" srcOrd="2" destOrd="0" parTransId="{FB8293BA-AE09-4985-B025-8FB0C82C020C}" sibTransId="{7B606E1E-9E15-477A-BEFA-55945E6288B8}"/>
    <dgm:cxn modelId="{B6015B32-EE20-4284-93E4-FC5464AA50AE}" srcId="{030930C8-5413-47C5-974A-E8E6F116747A}" destId="{D84C559B-256B-4D46-91F2-EF643707EC50}" srcOrd="3" destOrd="0" parTransId="{F7405277-B7DD-4675-9727-36F2AFA562CD}" sibTransId="{B508BC9E-CE48-46BB-A248-C43EA156E96E}"/>
    <dgm:cxn modelId="{FD6DFD38-9166-4A3E-9208-7F37BC68B3E2}" type="presOf" srcId="{F5C64A05-2B34-46BC-8875-1D6A9B9B0E0D}" destId="{C423CD37-4DD9-406F-99D0-8F9C3910FEBD}" srcOrd="0" destOrd="0" presId="urn:microsoft.com/office/officeart/2018/2/layout/IconLabelList"/>
    <dgm:cxn modelId="{76EB7C62-D395-4CED-82C7-81CEE9DB8CB4}" type="presOf" srcId="{030930C8-5413-47C5-974A-E8E6F116747A}" destId="{AC48327D-0CEB-4EE3-9C55-B81CF2F856BF}" srcOrd="0" destOrd="0" presId="urn:microsoft.com/office/officeart/2018/2/layout/IconLabelList"/>
    <dgm:cxn modelId="{874B9346-4926-469D-A0F7-321F4FEA7A4F}" srcId="{030930C8-5413-47C5-974A-E8E6F116747A}" destId="{CE2E1C2D-E4E5-48BB-AC13-CCD8A4C69F52}" srcOrd="0" destOrd="0" parTransId="{6404745F-6A74-45FD-AD33-BC364F441BCB}" sibTransId="{C1F12A98-4CA3-4F56-B8FE-3E7496998480}"/>
    <dgm:cxn modelId="{3EBF934E-E5DB-4C74-92BA-32C5DFF4E496}" srcId="{030930C8-5413-47C5-974A-E8E6F116747A}" destId="{D233C2B9-5AAE-456B-822E-0E8B3D8681CC}" srcOrd="5" destOrd="0" parTransId="{13C52F45-5999-46D7-982C-98FEEF4C4E32}" sibTransId="{B3E9EAB6-14DD-4AAA-B757-42327F39CFC1}"/>
    <dgm:cxn modelId="{6569DC55-782F-487B-A745-988537B71C7D}" srcId="{030930C8-5413-47C5-974A-E8E6F116747A}" destId="{F5C64A05-2B34-46BC-8875-1D6A9B9B0E0D}" srcOrd="1" destOrd="0" parTransId="{11C02578-1A87-4367-9113-F4A35FDA4564}" sibTransId="{5F98997A-F884-4C4D-92AA-8A53D28CCF08}"/>
    <dgm:cxn modelId="{4D3E9777-2D67-489D-8447-F98992C7DC02}" type="presOf" srcId="{1E07F483-9526-4930-808A-924E56CBA588}" destId="{CA46B7E2-7A59-484D-9546-5C76E3D627F9}" srcOrd="0" destOrd="0" presId="urn:microsoft.com/office/officeart/2018/2/layout/IconLabelList"/>
    <dgm:cxn modelId="{0A6E227B-5A29-4107-AA4F-D3B35A9D5691}" type="presOf" srcId="{E4AA2926-FC10-4E23-8787-26611B28C0D6}" destId="{72867E4E-554A-458A-93F4-C8F199A1FE1F}" srcOrd="0" destOrd="0" presId="urn:microsoft.com/office/officeart/2018/2/layout/IconLabelList"/>
    <dgm:cxn modelId="{8D9CEC83-54DB-4BDF-BCD3-1C6BC86E63A9}" type="presOf" srcId="{D84C559B-256B-4D46-91F2-EF643707EC50}" destId="{B1B30B61-FDD5-4A12-9AF1-2E9E13DD17C3}" srcOrd="0" destOrd="0" presId="urn:microsoft.com/office/officeart/2018/2/layout/IconLabelList"/>
    <dgm:cxn modelId="{5847FCF3-84F4-4551-8FEF-ED9C65E64C07}" srcId="{030930C8-5413-47C5-974A-E8E6F116747A}" destId="{1E07F483-9526-4930-808A-924E56CBA588}" srcOrd="4" destOrd="0" parTransId="{861CF42D-0644-461E-A6FA-E474E093DF11}" sibTransId="{BB15B2A9-264B-45F9-AE05-AA5056FF941B}"/>
    <dgm:cxn modelId="{90ADB7FF-D170-4EE3-AABE-8DC856EF63E8}" type="presOf" srcId="{D233C2B9-5AAE-456B-822E-0E8B3D8681CC}" destId="{861E318C-7203-4DB5-8C0F-16082472FB38}" srcOrd="0" destOrd="0" presId="urn:microsoft.com/office/officeart/2018/2/layout/IconLabelList"/>
    <dgm:cxn modelId="{C930AC7C-F07E-4FB7-A4E8-A29BCCC1459A}" type="presParOf" srcId="{AC48327D-0CEB-4EE3-9C55-B81CF2F856BF}" destId="{A3ED9275-8076-4FAA-8FC2-898C728C73AC}" srcOrd="0" destOrd="0" presId="urn:microsoft.com/office/officeart/2018/2/layout/IconLabelList"/>
    <dgm:cxn modelId="{47220679-3216-4D05-8B83-4FB25DF31B93}" type="presParOf" srcId="{A3ED9275-8076-4FAA-8FC2-898C728C73AC}" destId="{C6D414CF-158D-453B-BE75-83F4E87B1AAB}" srcOrd="0" destOrd="0" presId="urn:microsoft.com/office/officeart/2018/2/layout/IconLabelList"/>
    <dgm:cxn modelId="{FCABEED5-E95D-4945-9E2E-034F19D5F52C}" type="presParOf" srcId="{A3ED9275-8076-4FAA-8FC2-898C728C73AC}" destId="{1837DB4A-183C-4C19-8054-738AD33AF587}" srcOrd="1" destOrd="0" presId="urn:microsoft.com/office/officeart/2018/2/layout/IconLabelList"/>
    <dgm:cxn modelId="{7AC5ADE1-7B93-4FCA-A327-1DDA025D0146}" type="presParOf" srcId="{A3ED9275-8076-4FAA-8FC2-898C728C73AC}" destId="{5FCA9DD6-C204-4398-8CFA-956A0D6703BC}" srcOrd="2" destOrd="0" presId="urn:microsoft.com/office/officeart/2018/2/layout/IconLabelList"/>
    <dgm:cxn modelId="{EF5AB180-8D67-40A0-98A0-3CB02F6BA62F}" type="presParOf" srcId="{AC48327D-0CEB-4EE3-9C55-B81CF2F856BF}" destId="{4FC97281-D39B-4043-81DA-200B1663AB60}" srcOrd="1" destOrd="0" presId="urn:microsoft.com/office/officeart/2018/2/layout/IconLabelList"/>
    <dgm:cxn modelId="{A1DF3C1E-545C-4398-B722-F8D82D964B2B}" type="presParOf" srcId="{AC48327D-0CEB-4EE3-9C55-B81CF2F856BF}" destId="{0EFDD699-E309-472B-8772-053B7FC03FFF}" srcOrd="2" destOrd="0" presId="urn:microsoft.com/office/officeart/2018/2/layout/IconLabelList"/>
    <dgm:cxn modelId="{D8A45809-DF76-4896-9735-C87907191E80}" type="presParOf" srcId="{0EFDD699-E309-472B-8772-053B7FC03FFF}" destId="{C7D8EED6-B347-498C-9E88-02B6F1DE6A56}" srcOrd="0" destOrd="0" presId="urn:microsoft.com/office/officeart/2018/2/layout/IconLabelList"/>
    <dgm:cxn modelId="{95218A01-7BFC-4EA0-BD34-B3D67DFED241}" type="presParOf" srcId="{0EFDD699-E309-472B-8772-053B7FC03FFF}" destId="{5CC6F433-ECBE-4013-AC6D-03164612F117}" srcOrd="1" destOrd="0" presId="urn:microsoft.com/office/officeart/2018/2/layout/IconLabelList"/>
    <dgm:cxn modelId="{A486DB7E-33E3-4B60-8B91-DE25A2011B59}" type="presParOf" srcId="{0EFDD699-E309-472B-8772-053B7FC03FFF}" destId="{C423CD37-4DD9-406F-99D0-8F9C3910FEBD}" srcOrd="2" destOrd="0" presId="urn:microsoft.com/office/officeart/2018/2/layout/IconLabelList"/>
    <dgm:cxn modelId="{A91DFF55-E8B0-4787-B2A5-75C51490ADC0}" type="presParOf" srcId="{AC48327D-0CEB-4EE3-9C55-B81CF2F856BF}" destId="{6DE2BF2E-55FB-4323-97DF-1E61764100F1}" srcOrd="3" destOrd="0" presId="urn:microsoft.com/office/officeart/2018/2/layout/IconLabelList"/>
    <dgm:cxn modelId="{8F4D81EC-B040-4B14-BE00-4D3631DBCFD6}" type="presParOf" srcId="{AC48327D-0CEB-4EE3-9C55-B81CF2F856BF}" destId="{D1375FAC-28D9-489A-B66A-182F80282F89}" srcOrd="4" destOrd="0" presId="urn:microsoft.com/office/officeart/2018/2/layout/IconLabelList"/>
    <dgm:cxn modelId="{B9E2BFBA-667E-417D-9C3E-D55611C172DD}" type="presParOf" srcId="{D1375FAC-28D9-489A-B66A-182F80282F89}" destId="{849A5687-160E-4D71-AA50-4290590D7376}" srcOrd="0" destOrd="0" presId="urn:microsoft.com/office/officeart/2018/2/layout/IconLabelList"/>
    <dgm:cxn modelId="{62E98B63-F62C-4F38-B871-B8FDC81089AA}" type="presParOf" srcId="{D1375FAC-28D9-489A-B66A-182F80282F89}" destId="{6F66F098-A7A5-41BF-A4CF-C374FFD76EFE}" srcOrd="1" destOrd="0" presId="urn:microsoft.com/office/officeart/2018/2/layout/IconLabelList"/>
    <dgm:cxn modelId="{85489B65-6CFC-43D1-9202-95A1F8B906E5}" type="presParOf" srcId="{D1375FAC-28D9-489A-B66A-182F80282F89}" destId="{72867E4E-554A-458A-93F4-C8F199A1FE1F}" srcOrd="2" destOrd="0" presId="urn:microsoft.com/office/officeart/2018/2/layout/IconLabelList"/>
    <dgm:cxn modelId="{F9E0680D-BE31-4281-B476-4DC48B93073C}" type="presParOf" srcId="{AC48327D-0CEB-4EE3-9C55-B81CF2F856BF}" destId="{134260DF-E1BF-499F-AB89-5913D05AFD2D}" srcOrd="5" destOrd="0" presId="urn:microsoft.com/office/officeart/2018/2/layout/IconLabelList"/>
    <dgm:cxn modelId="{C5A66494-AD19-44AA-966A-6542996C53AC}" type="presParOf" srcId="{AC48327D-0CEB-4EE3-9C55-B81CF2F856BF}" destId="{41C7DF1B-897D-4B16-845F-F514854BAD2F}" srcOrd="6" destOrd="0" presId="urn:microsoft.com/office/officeart/2018/2/layout/IconLabelList"/>
    <dgm:cxn modelId="{50282A9E-0B2C-4248-B443-A3186C401891}" type="presParOf" srcId="{41C7DF1B-897D-4B16-845F-F514854BAD2F}" destId="{E5F4B337-8F9D-4CDF-91AA-D81A4A482DBF}" srcOrd="0" destOrd="0" presId="urn:microsoft.com/office/officeart/2018/2/layout/IconLabelList"/>
    <dgm:cxn modelId="{F0E559B1-E71E-4AF3-9A0D-F2E7DC48EF10}" type="presParOf" srcId="{41C7DF1B-897D-4B16-845F-F514854BAD2F}" destId="{3E6ECD96-CF6F-4B65-BB65-56002AF61571}" srcOrd="1" destOrd="0" presId="urn:microsoft.com/office/officeart/2018/2/layout/IconLabelList"/>
    <dgm:cxn modelId="{9811D86A-A6E5-4377-A426-60FF0561464C}" type="presParOf" srcId="{41C7DF1B-897D-4B16-845F-F514854BAD2F}" destId="{B1B30B61-FDD5-4A12-9AF1-2E9E13DD17C3}" srcOrd="2" destOrd="0" presId="urn:microsoft.com/office/officeart/2018/2/layout/IconLabelList"/>
    <dgm:cxn modelId="{BF74DB8C-2525-48BA-8A68-7DC2E331976F}" type="presParOf" srcId="{AC48327D-0CEB-4EE3-9C55-B81CF2F856BF}" destId="{51EEF85E-6DBE-4B59-BC7E-7E0147875F28}" srcOrd="7" destOrd="0" presId="urn:microsoft.com/office/officeart/2018/2/layout/IconLabelList"/>
    <dgm:cxn modelId="{23054595-2833-40DE-9DBD-F9CF0BE972AE}" type="presParOf" srcId="{AC48327D-0CEB-4EE3-9C55-B81CF2F856BF}" destId="{E260ED3E-EDE5-45B6-A46E-6098663C6D20}" srcOrd="8" destOrd="0" presId="urn:microsoft.com/office/officeart/2018/2/layout/IconLabelList"/>
    <dgm:cxn modelId="{D7362E55-C5F3-43B7-9EA7-182EACF6A404}" type="presParOf" srcId="{E260ED3E-EDE5-45B6-A46E-6098663C6D20}" destId="{7EE09CE4-FA19-4D19-A7B2-EB2DD14939F7}" srcOrd="0" destOrd="0" presId="urn:microsoft.com/office/officeart/2018/2/layout/IconLabelList"/>
    <dgm:cxn modelId="{F864C5E7-35F9-4FFF-802F-B1053BCEAB64}" type="presParOf" srcId="{E260ED3E-EDE5-45B6-A46E-6098663C6D20}" destId="{73E372C3-FC68-4EC1-AEB3-4A6F5434DC03}" srcOrd="1" destOrd="0" presId="urn:microsoft.com/office/officeart/2018/2/layout/IconLabelList"/>
    <dgm:cxn modelId="{8A94E17A-A0CB-4562-BF6C-776F469C2962}" type="presParOf" srcId="{E260ED3E-EDE5-45B6-A46E-6098663C6D20}" destId="{CA46B7E2-7A59-484D-9546-5C76E3D627F9}" srcOrd="2" destOrd="0" presId="urn:microsoft.com/office/officeart/2018/2/layout/IconLabelList"/>
    <dgm:cxn modelId="{6D04DB6F-E2BB-4FB9-B57E-B6A62B27FE98}" type="presParOf" srcId="{AC48327D-0CEB-4EE3-9C55-B81CF2F856BF}" destId="{53F9E351-644C-4661-8BC2-D08EB508B9A7}" srcOrd="9" destOrd="0" presId="urn:microsoft.com/office/officeart/2018/2/layout/IconLabelList"/>
    <dgm:cxn modelId="{EB92F906-7C66-47C1-B4B1-A33B65F66C54}" type="presParOf" srcId="{AC48327D-0CEB-4EE3-9C55-B81CF2F856BF}" destId="{5B1F429F-D5AA-4EE5-87FE-830D492F2E26}" srcOrd="10" destOrd="0" presId="urn:microsoft.com/office/officeart/2018/2/layout/IconLabelList"/>
    <dgm:cxn modelId="{A134B519-DA3C-41A3-9D80-23DC57FF8036}" type="presParOf" srcId="{5B1F429F-D5AA-4EE5-87FE-830D492F2E26}" destId="{956058D0-4ED4-4E7B-9916-019807C5CFD2}" srcOrd="0" destOrd="0" presId="urn:microsoft.com/office/officeart/2018/2/layout/IconLabelList"/>
    <dgm:cxn modelId="{A1DD1A37-BDF9-408E-9FF3-02DF1C18F418}" type="presParOf" srcId="{5B1F429F-D5AA-4EE5-87FE-830D492F2E26}" destId="{308977CF-C772-4578-8C31-97383EFB2F70}" srcOrd="1" destOrd="0" presId="urn:microsoft.com/office/officeart/2018/2/layout/IconLabelList"/>
    <dgm:cxn modelId="{FB7DD758-30EF-4E60-8FC4-5DB3E625B9F9}" type="presParOf" srcId="{5B1F429F-D5AA-4EE5-87FE-830D492F2E26}" destId="{861E318C-7203-4DB5-8C0F-16082472FB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A79F0-2E2A-43BF-8BCC-CEE0C60D9424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13224D-2339-4427-A35F-7C2F0B2B7CC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Develop</a:t>
          </a:r>
        </a:p>
      </dgm:t>
    </dgm:pt>
    <dgm:pt modelId="{E9F998BC-DF63-4DCF-929D-7FD4D8BC57B3}" type="parTrans" cxnId="{1B0405EF-37DA-471F-9B21-7685BEB70F8A}">
      <dgm:prSet/>
      <dgm:spPr/>
      <dgm:t>
        <a:bodyPr/>
        <a:lstStyle/>
        <a:p>
          <a:endParaRPr lang="en-US"/>
        </a:p>
      </dgm:t>
    </dgm:pt>
    <dgm:pt modelId="{BDCD09B8-FFF7-4797-93DA-221C0F4A33F0}" type="sibTrans" cxnId="{1B0405EF-37DA-471F-9B21-7685BEB70F8A}">
      <dgm:prSet/>
      <dgm:spPr/>
      <dgm:t>
        <a:bodyPr/>
        <a:lstStyle/>
        <a:p>
          <a:endParaRPr lang="en-US"/>
        </a:p>
      </dgm:t>
    </dgm:pt>
    <dgm:pt modelId="{BEBC299E-E4FF-4B74-90F0-9D10E107C946}">
      <dgm:prSet/>
      <dgm:spPr/>
      <dgm:t>
        <a:bodyPr/>
        <a:lstStyle/>
        <a:p>
          <a:r>
            <a:rPr lang="en-US"/>
            <a:t>Develop psychologically safe environment</a:t>
          </a:r>
        </a:p>
      </dgm:t>
    </dgm:pt>
    <dgm:pt modelId="{8F7DF22E-804A-4843-A02B-0210B354426E}" type="parTrans" cxnId="{9DD13AFF-2569-4AE9-A229-308B46E73A1D}">
      <dgm:prSet/>
      <dgm:spPr/>
      <dgm:t>
        <a:bodyPr/>
        <a:lstStyle/>
        <a:p>
          <a:endParaRPr lang="en-US"/>
        </a:p>
      </dgm:t>
    </dgm:pt>
    <dgm:pt modelId="{7ABE7E2A-3C93-4637-891B-6999A7C10260}" type="sibTrans" cxnId="{9DD13AFF-2569-4AE9-A229-308B46E73A1D}">
      <dgm:prSet/>
      <dgm:spPr/>
      <dgm:t>
        <a:bodyPr/>
        <a:lstStyle/>
        <a:p>
          <a:endParaRPr lang="en-US"/>
        </a:p>
      </dgm:t>
    </dgm:pt>
    <dgm:pt modelId="{9D588B67-CCD6-4AEE-AD23-50BD7364A0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Presume</a:t>
          </a:r>
        </a:p>
      </dgm:t>
    </dgm:pt>
    <dgm:pt modelId="{70F834C1-B5EF-4FE4-AB19-2D5ACD57286E}" type="parTrans" cxnId="{90CCDE42-D10E-49F1-BD77-CC20DDC91FD0}">
      <dgm:prSet/>
      <dgm:spPr/>
      <dgm:t>
        <a:bodyPr/>
        <a:lstStyle/>
        <a:p>
          <a:endParaRPr lang="en-US"/>
        </a:p>
      </dgm:t>
    </dgm:pt>
    <dgm:pt modelId="{B72B0CC1-2746-4A81-83E7-16A10264711F}" type="sibTrans" cxnId="{90CCDE42-D10E-49F1-BD77-CC20DDC91FD0}">
      <dgm:prSet/>
      <dgm:spPr/>
      <dgm:t>
        <a:bodyPr/>
        <a:lstStyle/>
        <a:p>
          <a:endParaRPr lang="en-US"/>
        </a:p>
      </dgm:t>
    </dgm:pt>
    <dgm:pt modelId="{778D4337-7DB6-4932-ACC1-3BB7D8340EA3}">
      <dgm:prSet/>
      <dgm:spPr/>
      <dgm:t>
        <a:bodyPr/>
        <a:lstStyle/>
        <a:p>
          <a:r>
            <a:rPr lang="en-US"/>
            <a:t>Presume good intent</a:t>
          </a:r>
        </a:p>
      </dgm:t>
    </dgm:pt>
    <dgm:pt modelId="{6094A6A5-CBEB-4DD5-9FC8-4E665930C6C0}" type="parTrans" cxnId="{6E17B9E2-1762-447E-8479-1A3D058D25B1}">
      <dgm:prSet/>
      <dgm:spPr/>
      <dgm:t>
        <a:bodyPr/>
        <a:lstStyle/>
        <a:p>
          <a:endParaRPr lang="en-US"/>
        </a:p>
      </dgm:t>
    </dgm:pt>
    <dgm:pt modelId="{4D00DDE9-6081-438B-B429-A41DC47EDF1D}" type="sibTrans" cxnId="{6E17B9E2-1762-447E-8479-1A3D058D25B1}">
      <dgm:prSet/>
      <dgm:spPr/>
      <dgm:t>
        <a:bodyPr/>
        <a:lstStyle/>
        <a:p>
          <a:endParaRPr lang="en-US"/>
        </a:p>
      </dgm:t>
    </dgm:pt>
    <dgm:pt modelId="{2AA32096-A759-43BF-8121-929019A3677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Prioritize</a:t>
          </a:r>
        </a:p>
      </dgm:t>
    </dgm:pt>
    <dgm:pt modelId="{00C36CFE-7295-4056-9E38-799F734FB179}" type="parTrans" cxnId="{A7BB7850-9847-4942-9253-B498A148C038}">
      <dgm:prSet/>
      <dgm:spPr/>
      <dgm:t>
        <a:bodyPr/>
        <a:lstStyle/>
        <a:p>
          <a:endParaRPr lang="en-US"/>
        </a:p>
      </dgm:t>
    </dgm:pt>
    <dgm:pt modelId="{CE372DD5-1EA4-49DB-A0EB-AF4979CACA79}" type="sibTrans" cxnId="{A7BB7850-9847-4942-9253-B498A148C038}">
      <dgm:prSet/>
      <dgm:spPr/>
      <dgm:t>
        <a:bodyPr/>
        <a:lstStyle/>
        <a:p>
          <a:endParaRPr lang="en-US"/>
        </a:p>
      </dgm:t>
    </dgm:pt>
    <dgm:pt modelId="{AFC9585B-8FDB-44D4-A523-9479C54375FD}">
      <dgm:prSet/>
      <dgm:spPr/>
      <dgm:t>
        <a:bodyPr/>
        <a:lstStyle/>
        <a:p>
          <a:r>
            <a:rPr lang="en-US"/>
            <a:t>Prioritize informed knowledge/data</a:t>
          </a:r>
        </a:p>
      </dgm:t>
    </dgm:pt>
    <dgm:pt modelId="{6036BB8F-36DF-4D1A-B1A8-7B23433C8F69}" type="parTrans" cxnId="{7CEEFC5D-A466-48A4-AF2F-0FA39EC05CAC}">
      <dgm:prSet/>
      <dgm:spPr/>
      <dgm:t>
        <a:bodyPr/>
        <a:lstStyle/>
        <a:p>
          <a:endParaRPr lang="en-US"/>
        </a:p>
      </dgm:t>
    </dgm:pt>
    <dgm:pt modelId="{4EEBF795-3469-456B-AF59-DEA2AA7EFDB6}" type="sibTrans" cxnId="{7CEEFC5D-A466-48A4-AF2F-0FA39EC05CAC}">
      <dgm:prSet/>
      <dgm:spPr/>
      <dgm:t>
        <a:bodyPr/>
        <a:lstStyle/>
        <a:p>
          <a:endParaRPr lang="en-US"/>
        </a:p>
      </dgm:t>
    </dgm:pt>
    <dgm:pt modelId="{BE368207-4CB5-49A9-AD29-F5128CB384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Manage</a:t>
          </a:r>
        </a:p>
      </dgm:t>
    </dgm:pt>
    <dgm:pt modelId="{91BEC69B-1F3A-41A3-AD87-16E3FF6E8863}" type="parTrans" cxnId="{7C4FD539-6D62-4D13-8E74-0B6BD68B4693}">
      <dgm:prSet/>
      <dgm:spPr/>
      <dgm:t>
        <a:bodyPr/>
        <a:lstStyle/>
        <a:p>
          <a:endParaRPr lang="en-US"/>
        </a:p>
      </dgm:t>
    </dgm:pt>
    <dgm:pt modelId="{555AB6FA-F3F9-4E7E-A0E3-2658136403BE}" type="sibTrans" cxnId="{7C4FD539-6D62-4D13-8E74-0B6BD68B4693}">
      <dgm:prSet/>
      <dgm:spPr/>
      <dgm:t>
        <a:bodyPr/>
        <a:lstStyle/>
        <a:p>
          <a:endParaRPr lang="en-US"/>
        </a:p>
      </dgm:t>
    </dgm:pt>
    <dgm:pt modelId="{1E973BEA-6EEA-41E1-9A31-8AE4F0B52CEB}">
      <dgm:prSet/>
      <dgm:spPr/>
      <dgm:t>
        <a:bodyPr/>
        <a:lstStyle/>
        <a:p>
          <a:r>
            <a:rPr lang="en-US"/>
            <a:t>Manage emotions – yourself and others</a:t>
          </a:r>
        </a:p>
      </dgm:t>
    </dgm:pt>
    <dgm:pt modelId="{E51774A5-A9EA-4D5F-A05C-397174EB0696}" type="parTrans" cxnId="{186630B9-AFDE-482B-99E8-49B9DB53C09F}">
      <dgm:prSet/>
      <dgm:spPr/>
      <dgm:t>
        <a:bodyPr/>
        <a:lstStyle/>
        <a:p>
          <a:endParaRPr lang="en-US"/>
        </a:p>
      </dgm:t>
    </dgm:pt>
    <dgm:pt modelId="{9EC3312C-FE51-43D3-9C09-010FD06EFB3B}" type="sibTrans" cxnId="{186630B9-AFDE-482B-99E8-49B9DB53C09F}">
      <dgm:prSet/>
      <dgm:spPr/>
      <dgm:t>
        <a:bodyPr/>
        <a:lstStyle/>
        <a:p>
          <a:endParaRPr lang="en-US"/>
        </a:p>
      </dgm:t>
    </dgm:pt>
    <dgm:pt modelId="{0D83B957-6A39-4E21-999D-55DEE8FDB25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</a:t>
          </a:r>
        </a:p>
      </dgm:t>
    </dgm:pt>
    <dgm:pt modelId="{9BEC4452-CEB6-4339-9ED1-0B5788694697}" type="parTrans" cxnId="{4E6FD814-7E43-4088-8599-D6C8178270E7}">
      <dgm:prSet/>
      <dgm:spPr/>
      <dgm:t>
        <a:bodyPr/>
        <a:lstStyle/>
        <a:p>
          <a:endParaRPr lang="en-US"/>
        </a:p>
      </dgm:t>
    </dgm:pt>
    <dgm:pt modelId="{51F865CC-FAD7-4021-8859-51DECD1089DF}" type="sibTrans" cxnId="{4E6FD814-7E43-4088-8599-D6C8178270E7}">
      <dgm:prSet/>
      <dgm:spPr/>
      <dgm:t>
        <a:bodyPr/>
        <a:lstStyle/>
        <a:p>
          <a:endParaRPr lang="en-US"/>
        </a:p>
      </dgm:t>
    </dgm:pt>
    <dgm:pt modelId="{9E23B7E0-08B6-4AC1-B650-355B7854FBAC}">
      <dgm:prSet/>
      <dgm:spPr/>
      <dgm:t>
        <a:bodyPr/>
        <a:lstStyle/>
        <a:p>
          <a:r>
            <a:rPr lang="en-US"/>
            <a:t>Be aware of timing and content</a:t>
          </a:r>
        </a:p>
      </dgm:t>
    </dgm:pt>
    <dgm:pt modelId="{04A8EB29-5287-4DC5-85DB-E392D9897122}" type="parTrans" cxnId="{E32B0BA9-1CDE-4438-8A95-5AF6BC9E98D5}">
      <dgm:prSet/>
      <dgm:spPr/>
      <dgm:t>
        <a:bodyPr/>
        <a:lstStyle/>
        <a:p>
          <a:endParaRPr lang="en-US"/>
        </a:p>
      </dgm:t>
    </dgm:pt>
    <dgm:pt modelId="{770891A8-5F73-4DAB-B1C6-E48D8AAE8845}" type="sibTrans" cxnId="{E32B0BA9-1CDE-4438-8A95-5AF6BC9E98D5}">
      <dgm:prSet/>
      <dgm:spPr/>
      <dgm:t>
        <a:bodyPr/>
        <a:lstStyle/>
        <a:p>
          <a:endParaRPr lang="en-US"/>
        </a:p>
      </dgm:t>
    </dgm:pt>
    <dgm:pt modelId="{343AA428-49F6-4919-A071-E8DBE2FA78F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Choose</a:t>
          </a:r>
        </a:p>
      </dgm:t>
    </dgm:pt>
    <dgm:pt modelId="{C79EEC45-3D2C-4824-AE14-BDFF0B3F8741}" type="parTrans" cxnId="{3593945E-C359-420D-B41C-CF3F7A1EE201}">
      <dgm:prSet/>
      <dgm:spPr/>
      <dgm:t>
        <a:bodyPr/>
        <a:lstStyle/>
        <a:p>
          <a:endParaRPr lang="en-US"/>
        </a:p>
      </dgm:t>
    </dgm:pt>
    <dgm:pt modelId="{07AE4C6C-7931-47C0-80D9-7A873C02AE8B}" type="sibTrans" cxnId="{3593945E-C359-420D-B41C-CF3F7A1EE201}">
      <dgm:prSet/>
      <dgm:spPr/>
      <dgm:t>
        <a:bodyPr/>
        <a:lstStyle/>
        <a:p>
          <a:endParaRPr lang="en-US"/>
        </a:p>
      </dgm:t>
    </dgm:pt>
    <dgm:pt modelId="{3CE98BC2-B043-4746-8C53-9AC070E26CCB}">
      <dgm:prSet/>
      <dgm:spPr/>
      <dgm:t>
        <a:bodyPr/>
        <a:lstStyle/>
        <a:p>
          <a:r>
            <a:rPr lang="en-US"/>
            <a:t>Choose words wisely: rely on hypothesis, observations, and questions</a:t>
          </a:r>
        </a:p>
      </dgm:t>
    </dgm:pt>
    <dgm:pt modelId="{C963D6C1-C72A-429A-B925-9E9FE52A3DCA}" type="parTrans" cxnId="{68074AEE-CE1B-4F9C-B834-89ED138CE08C}">
      <dgm:prSet/>
      <dgm:spPr/>
      <dgm:t>
        <a:bodyPr/>
        <a:lstStyle/>
        <a:p>
          <a:endParaRPr lang="en-US"/>
        </a:p>
      </dgm:t>
    </dgm:pt>
    <dgm:pt modelId="{A0568B05-2AB2-496E-9772-FE2CDD603D02}" type="sibTrans" cxnId="{68074AEE-CE1B-4F9C-B834-89ED138CE08C}">
      <dgm:prSet/>
      <dgm:spPr/>
      <dgm:t>
        <a:bodyPr/>
        <a:lstStyle/>
        <a:p>
          <a:endParaRPr lang="en-US"/>
        </a:p>
      </dgm:t>
    </dgm:pt>
    <dgm:pt modelId="{45061A56-B53B-D64D-A139-9A3B16BC9A22}" type="pres">
      <dgm:prSet presAssocID="{71EA79F0-2E2A-43BF-8BCC-CEE0C60D9424}" presName="Name0" presStyleCnt="0">
        <dgm:presLayoutVars>
          <dgm:dir/>
          <dgm:animLvl val="lvl"/>
          <dgm:resizeHandles val="exact"/>
        </dgm:presLayoutVars>
      </dgm:prSet>
      <dgm:spPr/>
    </dgm:pt>
    <dgm:pt modelId="{AD9B5E6A-E06C-534D-950A-67F39152823A}" type="pres">
      <dgm:prSet presAssocID="{8313224D-2339-4427-A35F-7C2F0B2B7CC4}" presName="linNode" presStyleCnt="0"/>
      <dgm:spPr/>
    </dgm:pt>
    <dgm:pt modelId="{6A034D16-583C-E041-BE5D-866AA09131BF}" type="pres">
      <dgm:prSet presAssocID="{8313224D-2339-4427-A35F-7C2F0B2B7CC4}" presName="parentText" presStyleLbl="alignNode1" presStyleIdx="0" presStyleCnt="6">
        <dgm:presLayoutVars>
          <dgm:chMax val="1"/>
          <dgm:bulletEnabled/>
        </dgm:presLayoutVars>
      </dgm:prSet>
      <dgm:spPr/>
    </dgm:pt>
    <dgm:pt modelId="{42811114-6242-A543-9A3E-8F0BF72F46F1}" type="pres">
      <dgm:prSet presAssocID="{8313224D-2339-4427-A35F-7C2F0B2B7CC4}" presName="descendantText" presStyleLbl="alignAccFollowNode1" presStyleIdx="0" presStyleCnt="6">
        <dgm:presLayoutVars>
          <dgm:bulletEnabled/>
        </dgm:presLayoutVars>
      </dgm:prSet>
      <dgm:spPr/>
    </dgm:pt>
    <dgm:pt modelId="{6166A0FD-6881-EF40-B62D-54FC29B5C2CB}" type="pres">
      <dgm:prSet presAssocID="{BDCD09B8-FFF7-4797-93DA-221C0F4A33F0}" presName="sp" presStyleCnt="0"/>
      <dgm:spPr/>
    </dgm:pt>
    <dgm:pt modelId="{7839E55C-4DC8-BA45-A0C3-2B61456DA9F7}" type="pres">
      <dgm:prSet presAssocID="{9D588B67-CCD6-4AEE-AD23-50BD7364A071}" presName="linNode" presStyleCnt="0"/>
      <dgm:spPr/>
    </dgm:pt>
    <dgm:pt modelId="{E88BB7AB-50BD-234B-951B-0CDD9367E9BC}" type="pres">
      <dgm:prSet presAssocID="{9D588B67-CCD6-4AEE-AD23-50BD7364A071}" presName="parentText" presStyleLbl="alignNode1" presStyleIdx="1" presStyleCnt="6">
        <dgm:presLayoutVars>
          <dgm:chMax val="1"/>
          <dgm:bulletEnabled/>
        </dgm:presLayoutVars>
      </dgm:prSet>
      <dgm:spPr/>
    </dgm:pt>
    <dgm:pt modelId="{04F1D188-3AFA-804C-811B-B6C42E181513}" type="pres">
      <dgm:prSet presAssocID="{9D588B67-CCD6-4AEE-AD23-50BD7364A071}" presName="descendantText" presStyleLbl="alignAccFollowNode1" presStyleIdx="1" presStyleCnt="6">
        <dgm:presLayoutVars>
          <dgm:bulletEnabled/>
        </dgm:presLayoutVars>
      </dgm:prSet>
      <dgm:spPr/>
    </dgm:pt>
    <dgm:pt modelId="{EA3EDF36-467B-C642-8EC5-1B20A7B05871}" type="pres">
      <dgm:prSet presAssocID="{B72B0CC1-2746-4A81-83E7-16A10264711F}" presName="sp" presStyleCnt="0"/>
      <dgm:spPr/>
    </dgm:pt>
    <dgm:pt modelId="{FFDE4ACC-BC15-F440-B4D7-6B2C6C7811C6}" type="pres">
      <dgm:prSet presAssocID="{2AA32096-A759-43BF-8121-929019A36774}" presName="linNode" presStyleCnt="0"/>
      <dgm:spPr/>
    </dgm:pt>
    <dgm:pt modelId="{88C7EDCC-BF86-0245-8957-422ABD7F9882}" type="pres">
      <dgm:prSet presAssocID="{2AA32096-A759-43BF-8121-929019A36774}" presName="parentText" presStyleLbl="alignNode1" presStyleIdx="2" presStyleCnt="6">
        <dgm:presLayoutVars>
          <dgm:chMax val="1"/>
          <dgm:bulletEnabled/>
        </dgm:presLayoutVars>
      </dgm:prSet>
      <dgm:spPr/>
    </dgm:pt>
    <dgm:pt modelId="{D89DD5B0-F401-2F44-8903-E3D71154AC0C}" type="pres">
      <dgm:prSet presAssocID="{2AA32096-A759-43BF-8121-929019A36774}" presName="descendantText" presStyleLbl="alignAccFollowNode1" presStyleIdx="2" presStyleCnt="6">
        <dgm:presLayoutVars>
          <dgm:bulletEnabled/>
        </dgm:presLayoutVars>
      </dgm:prSet>
      <dgm:spPr/>
    </dgm:pt>
    <dgm:pt modelId="{71D50472-5E3F-2444-A22F-382B66D0E5B9}" type="pres">
      <dgm:prSet presAssocID="{CE372DD5-1EA4-49DB-A0EB-AF4979CACA79}" presName="sp" presStyleCnt="0"/>
      <dgm:spPr/>
    </dgm:pt>
    <dgm:pt modelId="{B84106D5-28C1-7E4F-9ABA-74F4D96DC92C}" type="pres">
      <dgm:prSet presAssocID="{BE368207-4CB5-49A9-AD29-F5128CB38456}" presName="linNode" presStyleCnt="0"/>
      <dgm:spPr/>
    </dgm:pt>
    <dgm:pt modelId="{BAC6EB71-049B-484B-8EBA-01F28E67E1DF}" type="pres">
      <dgm:prSet presAssocID="{BE368207-4CB5-49A9-AD29-F5128CB38456}" presName="parentText" presStyleLbl="alignNode1" presStyleIdx="3" presStyleCnt="6">
        <dgm:presLayoutVars>
          <dgm:chMax val="1"/>
          <dgm:bulletEnabled/>
        </dgm:presLayoutVars>
      </dgm:prSet>
      <dgm:spPr/>
    </dgm:pt>
    <dgm:pt modelId="{4B93EE18-AFAD-FE48-8B20-F2C45214ED6B}" type="pres">
      <dgm:prSet presAssocID="{BE368207-4CB5-49A9-AD29-F5128CB38456}" presName="descendantText" presStyleLbl="alignAccFollowNode1" presStyleIdx="3" presStyleCnt="6">
        <dgm:presLayoutVars>
          <dgm:bulletEnabled/>
        </dgm:presLayoutVars>
      </dgm:prSet>
      <dgm:spPr/>
    </dgm:pt>
    <dgm:pt modelId="{B8263A2A-DA56-704F-90A5-C2208A800218}" type="pres">
      <dgm:prSet presAssocID="{555AB6FA-F3F9-4E7E-A0E3-2658136403BE}" presName="sp" presStyleCnt="0"/>
      <dgm:spPr/>
    </dgm:pt>
    <dgm:pt modelId="{821E21ED-7C4A-594E-866A-D666D677319A}" type="pres">
      <dgm:prSet presAssocID="{0D83B957-6A39-4E21-999D-55DEE8FDB255}" presName="linNode" presStyleCnt="0"/>
      <dgm:spPr/>
    </dgm:pt>
    <dgm:pt modelId="{C8F21B0E-126B-8247-A493-E1426B0A6860}" type="pres">
      <dgm:prSet presAssocID="{0D83B957-6A39-4E21-999D-55DEE8FDB255}" presName="parentText" presStyleLbl="alignNode1" presStyleIdx="4" presStyleCnt="6">
        <dgm:presLayoutVars>
          <dgm:chMax val="1"/>
          <dgm:bulletEnabled/>
        </dgm:presLayoutVars>
      </dgm:prSet>
      <dgm:spPr/>
    </dgm:pt>
    <dgm:pt modelId="{766C9616-EEE8-9848-AF4E-A52D1AD0EE9D}" type="pres">
      <dgm:prSet presAssocID="{0D83B957-6A39-4E21-999D-55DEE8FDB255}" presName="descendantText" presStyleLbl="alignAccFollowNode1" presStyleIdx="4" presStyleCnt="6">
        <dgm:presLayoutVars>
          <dgm:bulletEnabled/>
        </dgm:presLayoutVars>
      </dgm:prSet>
      <dgm:spPr/>
    </dgm:pt>
    <dgm:pt modelId="{C9E17970-2EAD-E148-ADCE-EB8560978F3A}" type="pres">
      <dgm:prSet presAssocID="{51F865CC-FAD7-4021-8859-51DECD1089DF}" presName="sp" presStyleCnt="0"/>
      <dgm:spPr/>
    </dgm:pt>
    <dgm:pt modelId="{41557BFE-83C8-704F-B22E-CC0303E68E25}" type="pres">
      <dgm:prSet presAssocID="{343AA428-49F6-4919-A071-E8DBE2FA78FF}" presName="linNode" presStyleCnt="0"/>
      <dgm:spPr/>
    </dgm:pt>
    <dgm:pt modelId="{81AB0477-ECFF-9148-B24A-0418B41E2191}" type="pres">
      <dgm:prSet presAssocID="{343AA428-49F6-4919-A071-E8DBE2FA78FF}" presName="parentText" presStyleLbl="alignNode1" presStyleIdx="5" presStyleCnt="6">
        <dgm:presLayoutVars>
          <dgm:chMax val="1"/>
          <dgm:bulletEnabled/>
        </dgm:presLayoutVars>
      </dgm:prSet>
      <dgm:spPr/>
    </dgm:pt>
    <dgm:pt modelId="{121F79CB-06BD-5D43-8E87-05D7E855747F}" type="pres">
      <dgm:prSet presAssocID="{343AA428-49F6-4919-A071-E8DBE2FA78FF}" presName="descendantText" presStyleLbl="alignAccFollowNode1" presStyleIdx="5" presStyleCnt="6">
        <dgm:presLayoutVars>
          <dgm:bulletEnabled/>
        </dgm:presLayoutVars>
      </dgm:prSet>
      <dgm:spPr/>
    </dgm:pt>
  </dgm:ptLst>
  <dgm:cxnLst>
    <dgm:cxn modelId="{4E6FD814-7E43-4088-8599-D6C8178270E7}" srcId="{71EA79F0-2E2A-43BF-8BCC-CEE0C60D9424}" destId="{0D83B957-6A39-4E21-999D-55DEE8FDB255}" srcOrd="4" destOrd="0" parTransId="{9BEC4452-CEB6-4339-9ED1-0B5788694697}" sibTransId="{51F865CC-FAD7-4021-8859-51DECD1089DF}"/>
    <dgm:cxn modelId="{73550923-E8B4-B348-9631-CC2A42D8EFC1}" type="presOf" srcId="{2AA32096-A759-43BF-8121-929019A36774}" destId="{88C7EDCC-BF86-0245-8957-422ABD7F9882}" srcOrd="0" destOrd="0" presId="urn:microsoft.com/office/officeart/2016/7/layout/VerticalSolidActionList"/>
    <dgm:cxn modelId="{F1217024-90F3-1244-AEA7-E19A29AB3DA7}" type="presOf" srcId="{BEBC299E-E4FF-4B74-90F0-9D10E107C946}" destId="{42811114-6242-A543-9A3E-8F0BF72F46F1}" srcOrd="0" destOrd="0" presId="urn:microsoft.com/office/officeart/2016/7/layout/VerticalSolidActionList"/>
    <dgm:cxn modelId="{7C4FD539-6D62-4D13-8E74-0B6BD68B4693}" srcId="{71EA79F0-2E2A-43BF-8BCC-CEE0C60D9424}" destId="{BE368207-4CB5-49A9-AD29-F5128CB38456}" srcOrd="3" destOrd="0" parTransId="{91BEC69B-1F3A-41A3-AD87-16E3FF6E8863}" sibTransId="{555AB6FA-F3F9-4E7E-A0E3-2658136403BE}"/>
    <dgm:cxn modelId="{7CEEFC5D-A466-48A4-AF2F-0FA39EC05CAC}" srcId="{2AA32096-A759-43BF-8121-929019A36774}" destId="{AFC9585B-8FDB-44D4-A523-9479C54375FD}" srcOrd="0" destOrd="0" parTransId="{6036BB8F-36DF-4D1A-B1A8-7B23433C8F69}" sibTransId="{4EEBF795-3469-456B-AF59-DEA2AA7EFDB6}"/>
    <dgm:cxn modelId="{3593945E-C359-420D-B41C-CF3F7A1EE201}" srcId="{71EA79F0-2E2A-43BF-8BCC-CEE0C60D9424}" destId="{343AA428-49F6-4919-A071-E8DBE2FA78FF}" srcOrd="5" destOrd="0" parTransId="{C79EEC45-3D2C-4824-AE14-BDFF0B3F8741}" sibTransId="{07AE4C6C-7931-47C0-80D9-7A873C02AE8B}"/>
    <dgm:cxn modelId="{90CCDE42-D10E-49F1-BD77-CC20DDC91FD0}" srcId="{71EA79F0-2E2A-43BF-8BCC-CEE0C60D9424}" destId="{9D588B67-CCD6-4AEE-AD23-50BD7364A071}" srcOrd="1" destOrd="0" parTransId="{70F834C1-B5EF-4FE4-AB19-2D5ACD57286E}" sibTransId="{B72B0CC1-2746-4A81-83E7-16A10264711F}"/>
    <dgm:cxn modelId="{51BC9D66-9F40-D449-9990-45354E89DACB}" type="presOf" srcId="{BE368207-4CB5-49A9-AD29-F5128CB38456}" destId="{BAC6EB71-049B-484B-8EBA-01F28E67E1DF}" srcOrd="0" destOrd="0" presId="urn:microsoft.com/office/officeart/2016/7/layout/VerticalSolidActionList"/>
    <dgm:cxn modelId="{A7BB7850-9847-4942-9253-B498A148C038}" srcId="{71EA79F0-2E2A-43BF-8BCC-CEE0C60D9424}" destId="{2AA32096-A759-43BF-8121-929019A36774}" srcOrd="2" destOrd="0" parTransId="{00C36CFE-7295-4056-9E38-799F734FB179}" sibTransId="{CE372DD5-1EA4-49DB-A0EB-AF4979CACA79}"/>
    <dgm:cxn modelId="{76FBAD54-911C-2945-A56E-98F56AB0F34C}" type="presOf" srcId="{1E973BEA-6EEA-41E1-9A31-8AE4F0B52CEB}" destId="{4B93EE18-AFAD-FE48-8B20-F2C45214ED6B}" srcOrd="0" destOrd="0" presId="urn:microsoft.com/office/officeart/2016/7/layout/VerticalSolidActionList"/>
    <dgm:cxn modelId="{88F41059-E6A4-8744-B49A-45467CF42C00}" type="presOf" srcId="{0D83B957-6A39-4E21-999D-55DEE8FDB255}" destId="{C8F21B0E-126B-8247-A493-E1426B0A6860}" srcOrd="0" destOrd="0" presId="urn:microsoft.com/office/officeart/2016/7/layout/VerticalSolidActionList"/>
    <dgm:cxn modelId="{47731C7E-8D82-7147-8E0B-38A61570CA79}" type="presOf" srcId="{9D588B67-CCD6-4AEE-AD23-50BD7364A071}" destId="{E88BB7AB-50BD-234B-951B-0CDD9367E9BC}" srcOrd="0" destOrd="0" presId="urn:microsoft.com/office/officeart/2016/7/layout/VerticalSolidActionList"/>
    <dgm:cxn modelId="{DAF7478E-6527-1D42-B489-9031B99D6581}" type="presOf" srcId="{9E23B7E0-08B6-4AC1-B650-355B7854FBAC}" destId="{766C9616-EEE8-9848-AF4E-A52D1AD0EE9D}" srcOrd="0" destOrd="0" presId="urn:microsoft.com/office/officeart/2016/7/layout/VerticalSolidActionList"/>
    <dgm:cxn modelId="{C00C5690-0FAF-5D40-A7D9-D05B7ADE5366}" type="presOf" srcId="{3CE98BC2-B043-4746-8C53-9AC070E26CCB}" destId="{121F79CB-06BD-5D43-8E87-05D7E855747F}" srcOrd="0" destOrd="0" presId="urn:microsoft.com/office/officeart/2016/7/layout/VerticalSolidActionList"/>
    <dgm:cxn modelId="{038EF29B-9847-9543-A138-1176C6E42EF4}" type="presOf" srcId="{71EA79F0-2E2A-43BF-8BCC-CEE0C60D9424}" destId="{45061A56-B53B-D64D-A139-9A3B16BC9A22}" srcOrd="0" destOrd="0" presId="urn:microsoft.com/office/officeart/2016/7/layout/VerticalSolidActionList"/>
    <dgm:cxn modelId="{2E13789C-EC8B-2148-B9D0-27D6D7E9913F}" type="presOf" srcId="{8313224D-2339-4427-A35F-7C2F0B2B7CC4}" destId="{6A034D16-583C-E041-BE5D-866AA09131BF}" srcOrd="0" destOrd="0" presId="urn:microsoft.com/office/officeart/2016/7/layout/VerticalSolidActionList"/>
    <dgm:cxn modelId="{E32B0BA9-1CDE-4438-8A95-5AF6BC9E98D5}" srcId="{0D83B957-6A39-4E21-999D-55DEE8FDB255}" destId="{9E23B7E0-08B6-4AC1-B650-355B7854FBAC}" srcOrd="0" destOrd="0" parTransId="{04A8EB29-5287-4DC5-85DB-E392D9897122}" sibTransId="{770891A8-5F73-4DAB-B1C6-E48D8AAE8845}"/>
    <dgm:cxn modelId="{ED7135B1-34F2-9742-B739-4AB92DEEA0F3}" type="presOf" srcId="{343AA428-49F6-4919-A071-E8DBE2FA78FF}" destId="{81AB0477-ECFF-9148-B24A-0418B41E2191}" srcOrd="0" destOrd="0" presId="urn:microsoft.com/office/officeart/2016/7/layout/VerticalSolidActionList"/>
    <dgm:cxn modelId="{186630B9-AFDE-482B-99E8-49B9DB53C09F}" srcId="{BE368207-4CB5-49A9-AD29-F5128CB38456}" destId="{1E973BEA-6EEA-41E1-9A31-8AE4F0B52CEB}" srcOrd="0" destOrd="0" parTransId="{E51774A5-A9EA-4D5F-A05C-397174EB0696}" sibTransId="{9EC3312C-FE51-43D3-9C09-010FD06EFB3B}"/>
    <dgm:cxn modelId="{6E17B9E2-1762-447E-8479-1A3D058D25B1}" srcId="{9D588B67-CCD6-4AEE-AD23-50BD7364A071}" destId="{778D4337-7DB6-4932-ACC1-3BB7D8340EA3}" srcOrd="0" destOrd="0" parTransId="{6094A6A5-CBEB-4DD5-9FC8-4E665930C6C0}" sibTransId="{4D00DDE9-6081-438B-B429-A41DC47EDF1D}"/>
    <dgm:cxn modelId="{388C67E4-F7B3-E24F-8780-A50637305EA2}" type="presOf" srcId="{AFC9585B-8FDB-44D4-A523-9479C54375FD}" destId="{D89DD5B0-F401-2F44-8903-E3D71154AC0C}" srcOrd="0" destOrd="0" presId="urn:microsoft.com/office/officeart/2016/7/layout/VerticalSolidActionList"/>
    <dgm:cxn modelId="{68074AEE-CE1B-4F9C-B834-89ED138CE08C}" srcId="{343AA428-49F6-4919-A071-E8DBE2FA78FF}" destId="{3CE98BC2-B043-4746-8C53-9AC070E26CCB}" srcOrd="0" destOrd="0" parTransId="{C963D6C1-C72A-429A-B925-9E9FE52A3DCA}" sibTransId="{A0568B05-2AB2-496E-9772-FE2CDD603D02}"/>
    <dgm:cxn modelId="{1B0405EF-37DA-471F-9B21-7685BEB70F8A}" srcId="{71EA79F0-2E2A-43BF-8BCC-CEE0C60D9424}" destId="{8313224D-2339-4427-A35F-7C2F0B2B7CC4}" srcOrd="0" destOrd="0" parTransId="{E9F998BC-DF63-4DCF-929D-7FD4D8BC57B3}" sibTransId="{BDCD09B8-FFF7-4797-93DA-221C0F4A33F0}"/>
    <dgm:cxn modelId="{5EAEEEF8-8983-FC4F-AFC8-126C2CADBC79}" type="presOf" srcId="{778D4337-7DB6-4932-ACC1-3BB7D8340EA3}" destId="{04F1D188-3AFA-804C-811B-B6C42E181513}" srcOrd="0" destOrd="0" presId="urn:microsoft.com/office/officeart/2016/7/layout/VerticalSolidActionList"/>
    <dgm:cxn modelId="{9DD13AFF-2569-4AE9-A229-308B46E73A1D}" srcId="{8313224D-2339-4427-A35F-7C2F0B2B7CC4}" destId="{BEBC299E-E4FF-4B74-90F0-9D10E107C946}" srcOrd="0" destOrd="0" parTransId="{8F7DF22E-804A-4843-A02B-0210B354426E}" sibTransId="{7ABE7E2A-3C93-4637-891B-6999A7C10260}"/>
    <dgm:cxn modelId="{428508CE-0CAD-7E4B-9E76-138A9B3971C0}" type="presParOf" srcId="{45061A56-B53B-D64D-A139-9A3B16BC9A22}" destId="{AD9B5E6A-E06C-534D-950A-67F39152823A}" srcOrd="0" destOrd="0" presId="urn:microsoft.com/office/officeart/2016/7/layout/VerticalSolidActionList"/>
    <dgm:cxn modelId="{E0E47F70-2F18-664E-BAB0-3804A89AB066}" type="presParOf" srcId="{AD9B5E6A-E06C-534D-950A-67F39152823A}" destId="{6A034D16-583C-E041-BE5D-866AA09131BF}" srcOrd="0" destOrd="0" presId="urn:microsoft.com/office/officeart/2016/7/layout/VerticalSolidActionList"/>
    <dgm:cxn modelId="{EADF5479-E128-A843-93FF-755B5752770D}" type="presParOf" srcId="{AD9B5E6A-E06C-534D-950A-67F39152823A}" destId="{42811114-6242-A543-9A3E-8F0BF72F46F1}" srcOrd="1" destOrd="0" presId="urn:microsoft.com/office/officeart/2016/7/layout/VerticalSolidActionList"/>
    <dgm:cxn modelId="{0C0FF24C-2EDE-F04D-834E-6EBC7FF6A962}" type="presParOf" srcId="{45061A56-B53B-D64D-A139-9A3B16BC9A22}" destId="{6166A0FD-6881-EF40-B62D-54FC29B5C2CB}" srcOrd="1" destOrd="0" presId="urn:microsoft.com/office/officeart/2016/7/layout/VerticalSolidActionList"/>
    <dgm:cxn modelId="{A1A60E93-078E-5744-8A9E-1DFCE7AB2010}" type="presParOf" srcId="{45061A56-B53B-D64D-A139-9A3B16BC9A22}" destId="{7839E55C-4DC8-BA45-A0C3-2B61456DA9F7}" srcOrd="2" destOrd="0" presId="urn:microsoft.com/office/officeart/2016/7/layout/VerticalSolidActionList"/>
    <dgm:cxn modelId="{20D37559-2FA6-9E4C-BDDB-7E5F53D18844}" type="presParOf" srcId="{7839E55C-4DC8-BA45-A0C3-2B61456DA9F7}" destId="{E88BB7AB-50BD-234B-951B-0CDD9367E9BC}" srcOrd="0" destOrd="0" presId="urn:microsoft.com/office/officeart/2016/7/layout/VerticalSolidActionList"/>
    <dgm:cxn modelId="{5B719020-746B-7240-8AE1-BFDD5F7E3737}" type="presParOf" srcId="{7839E55C-4DC8-BA45-A0C3-2B61456DA9F7}" destId="{04F1D188-3AFA-804C-811B-B6C42E181513}" srcOrd="1" destOrd="0" presId="urn:microsoft.com/office/officeart/2016/7/layout/VerticalSolidActionList"/>
    <dgm:cxn modelId="{3EF5634F-A1FC-0847-BADF-1BAA4B45BFCF}" type="presParOf" srcId="{45061A56-B53B-D64D-A139-9A3B16BC9A22}" destId="{EA3EDF36-467B-C642-8EC5-1B20A7B05871}" srcOrd="3" destOrd="0" presId="urn:microsoft.com/office/officeart/2016/7/layout/VerticalSolidActionList"/>
    <dgm:cxn modelId="{7C38817D-D8B0-C142-AF01-324288473DB3}" type="presParOf" srcId="{45061A56-B53B-D64D-A139-9A3B16BC9A22}" destId="{FFDE4ACC-BC15-F440-B4D7-6B2C6C7811C6}" srcOrd="4" destOrd="0" presId="urn:microsoft.com/office/officeart/2016/7/layout/VerticalSolidActionList"/>
    <dgm:cxn modelId="{8726A9C1-267D-0649-B266-0DBDB9AA7425}" type="presParOf" srcId="{FFDE4ACC-BC15-F440-B4D7-6B2C6C7811C6}" destId="{88C7EDCC-BF86-0245-8957-422ABD7F9882}" srcOrd="0" destOrd="0" presId="urn:microsoft.com/office/officeart/2016/7/layout/VerticalSolidActionList"/>
    <dgm:cxn modelId="{6F3B44CA-42AD-7842-86CE-BBCC1CFFD20A}" type="presParOf" srcId="{FFDE4ACC-BC15-F440-B4D7-6B2C6C7811C6}" destId="{D89DD5B0-F401-2F44-8903-E3D71154AC0C}" srcOrd="1" destOrd="0" presId="urn:microsoft.com/office/officeart/2016/7/layout/VerticalSolidActionList"/>
    <dgm:cxn modelId="{5D144673-8E56-8443-A9D5-291459A7AD94}" type="presParOf" srcId="{45061A56-B53B-D64D-A139-9A3B16BC9A22}" destId="{71D50472-5E3F-2444-A22F-382B66D0E5B9}" srcOrd="5" destOrd="0" presId="urn:microsoft.com/office/officeart/2016/7/layout/VerticalSolidActionList"/>
    <dgm:cxn modelId="{1AC711BF-604A-E041-9297-31726661CA23}" type="presParOf" srcId="{45061A56-B53B-D64D-A139-9A3B16BC9A22}" destId="{B84106D5-28C1-7E4F-9ABA-74F4D96DC92C}" srcOrd="6" destOrd="0" presId="urn:microsoft.com/office/officeart/2016/7/layout/VerticalSolidActionList"/>
    <dgm:cxn modelId="{49AEC1BC-D5ED-1041-86EE-81825D0FDDD4}" type="presParOf" srcId="{B84106D5-28C1-7E4F-9ABA-74F4D96DC92C}" destId="{BAC6EB71-049B-484B-8EBA-01F28E67E1DF}" srcOrd="0" destOrd="0" presId="urn:microsoft.com/office/officeart/2016/7/layout/VerticalSolidActionList"/>
    <dgm:cxn modelId="{5FDA9270-5303-4141-9B43-1E384F2C7032}" type="presParOf" srcId="{B84106D5-28C1-7E4F-9ABA-74F4D96DC92C}" destId="{4B93EE18-AFAD-FE48-8B20-F2C45214ED6B}" srcOrd="1" destOrd="0" presId="urn:microsoft.com/office/officeart/2016/7/layout/VerticalSolidActionList"/>
    <dgm:cxn modelId="{BEEE6B52-2637-D74C-9780-049D3863B855}" type="presParOf" srcId="{45061A56-B53B-D64D-A139-9A3B16BC9A22}" destId="{B8263A2A-DA56-704F-90A5-C2208A800218}" srcOrd="7" destOrd="0" presId="urn:microsoft.com/office/officeart/2016/7/layout/VerticalSolidActionList"/>
    <dgm:cxn modelId="{904E2112-86E9-2345-A615-377894476427}" type="presParOf" srcId="{45061A56-B53B-D64D-A139-9A3B16BC9A22}" destId="{821E21ED-7C4A-594E-866A-D666D677319A}" srcOrd="8" destOrd="0" presId="urn:microsoft.com/office/officeart/2016/7/layout/VerticalSolidActionList"/>
    <dgm:cxn modelId="{123B61BB-7CD7-7A4A-AFA8-1E541495F103}" type="presParOf" srcId="{821E21ED-7C4A-594E-866A-D666D677319A}" destId="{C8F21B0E-126B-8247-A493-E1426B0A6860}" srcOrd="0" destOrd="0" presId="urn:microsoft.com/office/officeart/2016/7/layout/VerticalSolidActionList"/>
    <dgm:cxn modelId="{1C0AE4A9-70B3-5946-8C98-C69AACDF954D}" type="presParOf" srcId="{821E21ED-7C4A-594E-866A-D666D677319A}" destId="{766C9616-EEE8-9848-AF4E-A52D1AD0EE9D}" srcOrd="1" destOrd="0" presId="urn:microsoft.com/office/officeart/2016/7/layout/VerticalSolidActionList"/>
    <dgm:cxn modelId="{47634F17-EC86-8F41-80FF-5EB21C0B3CFE}" type="presParOf" srcId="{45061A56-B53B-D64D-A139-9A3B16BC9A22}" destId="{C9E17970-2EAD-E148-ADCE-EB8560978F3A}" srcOrd="9" destOrd="0" presId="urn:microsoft.com/office/officeart/2016/7/layout/VerticalSolidActionList"/>
    <dgm:cxn modelId="{CB2E6F76-F82B-8C43-9069-4B1D10D547CF}" type="presParOf" srcId="{45061A56-B53B-D64D-A139-9A3B16BC9A22}" destId="{41557BFE-83C8-704F-B22E-CC0303E68E25}" srcOrd="10" destOrd="0" presId="urn:microsoft.com/office/officeart/2016/7/layout/VerticalSolidActionList"/>
    <dgm:cxn modelId="{7489D729-4FF3-5546-A032-F21F13A6FB2A}" type="presParOf" srcId="{41557BFE-83C8-704F-B22E-CC0303E68E25}" destId="{81AB0477-ECFF-9148-B24A-0418B41E2191}" srcOrd="0" destOrd="0" presId="urn:microsoft.com/office/officeart/2016/7/layout/VerticalSolidActionList"/>
    <dgm:cxn modelId="{97FA4965-C7D7-DA41-B372-B80E07E5ED27}" type="presParOf" srcId="{41557BFE-83C8-704F-B22E-CC0303E68E25}" destId="{121F79CB-06BD-5D43-8E87-05D7E855747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E007D-1A8C-4B02-B025-87194E34D98F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2EB40BE-5970-4118-9FA3-373064CD8DDF}">
      <dgm:prSet/>
      <dgm:spPr/>
      <dgm:t>
        <a:bodyPr/>
        <a:lstStyle/>
        <a:p>
          <a:pPr>
            <a:defRPr b="1"/>
          </a:pPr>
          <a:r>
            <a:rPr lang="en-US"/>
            <a:t>Step one</a:t>
          </a:r>
        </a:p>
      </dgm:t>
    </dgm:pt>
    <dgm:pt modelId="{2588DC27-FC53-4AE5-91ED-6918CDB7DF21}" type="parTrans" cxnId="{ECC1B2FB-E08B-48A8-A5F1-9BE61A773407}">
      <dgm:prSet/>
      <dgm:spPr/>
      <dgm:t>
        <a:bodyPr/>
        <a:lstStyle/>
        <a:p>
          <a:endParaRPr lang="en-US"/>
        </a:p>
      </dgm:t>
    </dgm:pt>
    <dgm:pt modelId="{02C6F411-7DB9-430C-8DC0-DD27C7DF7AC4}" type="sibTrans" cxnId="{ECC1B2FB-E08B-48A8-A5F1-9BE61A773407}">
      <dgm:prSet/>
      <dgm:spPr/>
      <dgm:t>
        <a:bodyPr/>
        <a:lstStyle/>
        <a:p>
          <a:endParaRPr lang="en-US"/>
        </a:p>
      </dgm:t>
    </dgm:pt>
    <dgm:pt modelId="{07F30C11-8E0F-45CB-891B-A6C99EA6B998}">
      <dgm:prSet/>
      <dgm:spPr/>
      <dgm:t>
        <a:bodyPr/>
        <a:lstStyle/>
        <a:p>
          <a:r>
            <a:rPr lang="en-US" dirty="0"/>
            <a:t>Manage your own emotions</a:t>
          </a:r>
        </a:p>
      </dgm:t>
    </dgm:pt>
    <dgm:pt modelId="{E7910118-97AA-4828-9A17-9FC2E9B18832}" type="parTrans" cxnId="{FE75DC4A-4E2D-4C0F-89BC-B30C64CEAAAB}">
      <dgm:prSet/>
      <dgm:spPr/>
      <dgm:t>
        <a:bodyPr/>
        <a:lstStyle/>
        <a:p>
          <a:endParaRPr lang="en-US"/>
        </a:p>
      </dgm:t>
    </dgm:pt>
    <dgm:pt modelId="{683BA53F-4AE3-431C-8103-5C0F38B112DB}" type="sibTrans" cxnId="{FE75DC4A-4E2D-4C0F-89BC-B30C64CEAAAB}">
      <dgm:prSet/>
      <dgm:spPr/>
      <dgm:t>
        <a:bodyPr/>
        <a:lstStyle/>
        <a:p>
          <a:endParaRPr lang="en-US"/>
        </a:p>
      </dgm:t>
    </dgm:pt>
    <dgm:pt modelId="{3F1EC50D-52B3-4794-9E59-BA163BC674EB}">
      <dgm:prSet/>
      <dgm:spPr/>
      <dgm:t>
        <a:bodyPr/>
        <a:lstStyle/>
        <a:p>
          <a:r>
            <a:rPr lang="en-US"/>
            <a:t>Breathe before you engage</a:t>
          </a:r>
        </a:p>
      </dgm:t>
    </dgm:pt>
    <dgm:pt modelId="{53A86FAC-C32E-4C11-A750-17FB3C258290}" type="parTrans" cxnId="{022836C2-C82E-49E1-B89C-DFEB65944AB3}">
      <dgm:prSet/>
      <dgm:spPr/>
      <dgm:t>
        <a:bodyPr/>
        <a:lstStyle/>
        <a:p>
          <a:endParaRPr lang="en-US"/>
        </a:p>
      </dgm:t>
    </dgm:pt>
    <dgm:pt modelId="{6A7D0DC0-A0FD-4003-94C7-70C7BAA306AC}" type="sibTrans" cxnId="{022836C2-C82E-49E1-B89C-DFEB65944AB3}">
      <dgm:prSet/>
      <dgm:spPr/>
      <dgm:t>
        <a:bodyPr/>
        <a:lstStyle/>
        <a:p>
          <a:endParaRPr lang="en-US"/>
        </a:p>
      </dgm:t>
    </dgm:pt>
    <dgm:pt modelId="{461E35DA-05EE-4C48-B452-E1FAB05AE497}">
      <dgm:prSet/>
      <dgm:spPr/>
      <dgm:t>
        <a:bodyPr/>
        <a:lstStyle/>
        <a:p>
          <a:r>
            <a:rPr lang="en-US"/>
            <a:t>Think yourself in the 3</a:t>
          </a:r>
          <a:r>
            <a:rPr lang="en-US" baseline="30000"/>
            <a:t>rd</a:t>
          </a:r>
          <a:r>
            <a:rPr lang="en-US"/>
            <a:t> person</a:t>
          </a:r>
        </a:p>
      </dgm:t>
    </dgm:pt>
    <dgm:pt modelId="{0037B84C-E021-4107-877F-FC42C1260F7E}" type="parTrans" cxnId="{6EDD35CD-6493-4F13-AFE7-D14C2EB99590}">
      <dgm:prSet/>
      <dgm:spPr/>
      <dgm:t>
        <a:bodyPr/>
        <a:lstStyle/>
        <a:p>
          <a:endParaRPr lang="en-US"/>
        </a:p>
      </dgm:t>
    </dgm:pt>
    <dgm:pt modelId="{0324D073-9E31-4C69-9E17-F4DB04A1ABFE}" type="sibTrans" cxnId="{6EDD35CD-6493-4F13-AFE7-D14C2EB99590}">
      <dgm:prSet/>
      <dgm:spPr/>
      <dgm:t>
        <a:bodyPr/>
        <a:lstStyle/>
        <a:p>
          <a:endParaRPr lang="en-US"/>
        </a:p>
      </dgm:t>
    </dgm:pt>
    <dgm:pt modelId="{65B23743-EC23-4ABF-AD4C-606F667D6162}">
      <dgm:prSet/>
      <dgm:spPr/>
      <dgm:t>
        <a:bodyPr/>
        <a:lstStyle/>
        <a:p>
          <a:r>
            <a:rPr lang="en-US"/>
            <a:t>Hold warm tea, coffee, water to ground you</a:t>
          </a:r>
        </a:p>
      </dgm:t>
    </dgm:pt>
    <dgm:pt modelId="{B1742404-96B9-4376-8352-427363A5D59D}" type="parTrans" cxnId="{609B03EC-B6DA-4571-8671-D0CE8BAF512F}">
      <dgm:prSet/>
      <dgm:spPr/>
      <dgm:t>
        <a:bodyPr/>
        <a:lstStyle/>
        <a:p>
          <a:endParaRPr lang="en-US"/>
        </a:p>
      </dgm:t>
    </dgm:pt>
    <dgm:pt modelId="{6E5F9C0A-31D6-44A4-A918-7417658375A7}" type="sibTrans" cxnId="{609B03EC-B6DA-4571-8671-D0CE8BAF512F}">
      <dgm:prSet/>
      <dgm:spPr/>
      <dgm:t>
        <a:bodyPr/>
        <a:lstStyle/>
        <a:p>
          <a:endParaRPr lang="en-US"/>
        </a:p>
      </dgm:t>
    </dgm:pt>
    <dgm:pt modelId="{AD4E759D-759F-4FB0-A07B-945BBFF10030}">
      <dgm:prSet/>
      <dgm:spPr/>
      <dgm:t>
        <a:bodyPr/>
        <a:lstStyle/>
        <a:p>
          <a:r>
            <a:rPr lang="en-US"/>
            <a:t>Wait to engage until you are calm</a:t>
          </a:r>
        </a:p>
      </dgm:t>
    </dgm:pt>
    <dgm:pt modelId="{3B65C413-FF36-4CCC-BAA8-BB7F4B32AAF3}" type="parTrans" cxnId="{743354CD-ED21-492A-8D27-1F0CADB0F98C}">
      <dgm:prSet/>
      <dgm:spPr/>
      <dgm:t>
        <a:bodyPr/>
        <a:lstStyle/>
        <a:p>
          <a:endParaRPr lang="en-US"/>
        </a:p>
      </dgm:t>
    </dgm:pt>
    <dgm:pt modelId="{59DCD7BB-A94E-447A-AF30-2596108EDB8C}" type="sibTrans" cxnId="{743354CD-ED21-492A-8D27-1F0CADB0F98C}">
      <dgm:prSet/>
      <dgm:spPr/>
      <dgm:t>
        <a:bodyPr/>
        <a:lstStyle/>
        <a:p>
          <a:endParaRPr lang="en-US"/>
        </a:p>
      </dgm:t>
    </dgm:pt>
    <dgm:pt modelId="{1405E791-7371-4008-A31A-15ED48FEAAF7}">
      <dgm:prSet/>
      <dgm:spPr/>
      <dgm:t>
        <a:bodyPr/>
        <a:lstStyle/>
        <a:p>
          <a:pPr>
            <a:defRPr b="1"/>
          </a:pPr>
          <a:r>
            <a:rPr lang="en-US"/>
            <a:t>Step two</a:t>
          </a:r>
        </a:p>
      </dgm:t>
    </dgm:pt>
    <dgm:pt modelId="{92DEF2A4-6F9A-4EF9-9991-36E3F10BD571}" type="parTrans" cxnId="{F34398B0-A3DA-418C-A571-51E216D5D75B}">
      <dgm:prSet/>
      <dgm:spPr/>
      <dgm:t>
        <a:bodyPr/>
        <a:lstStyle/>
        <a:p>
          <a:endParaRPr lang="en-US"/>
        </a:p>
      </dgm:t>
    </dgm:pt>
    <dgm:pt modelId="{5CEF59BF-4201-4623-A58D-513F1DEC7C3B}" type="sibTrans" cxnId="{F34398B0-A3DA-418C-A571-51E216D5D75B}">
      <dgm:prSet/>
      <dgm:spPr/>
      <dgm:t>
        <a:bodyPr/>
        <a:lstStyle/>
        <a:p>
          <a:endParaRPr lang="en-US"/>
        </a:p>
      </dgm:t>
    </dgm:pt>
    <dgm:pt modelId="{BF7F9193-6FCB-4FC2-B9DE-A3D5755C4675}">
      <dgm:prSet/>
      <dgm:spPr/>
      <dgm:t>
        <a:bodyPr/>
        <a:lstStyle/>
        <a:p>
          <a:r>
            <a:rPr lang="en-US"/>
            <a:t>Someone else is being emotional</a:t>
          </a:r>
        </a:p>
      </dgm:t>
    </dgm:pt>
    <dgm:pt modelId="{6A7F14EF-AF35-4766-86F3-343A20384442}" type="parTrans" cxnId="{78A1D4EA-7E2C-48CE-B604-FD5EEE848B9C}">
      <dgm:prSet/>
      <dgm:spPr/>
      <dgm:t>
        <a:bodyPr/>
        <a:lstStyle/>
        <a:p>
          <a:endParaRPr lang="en-US"/>
        </a:p>
      </dgm:t>
    </dgm:pt>
    <dgm:pt modelId="{F04759CC-B4D0-423E-99F2-7C4419886602}" type="sibTrans" cxnId="{78A1D4EA-7E2C-48CE-B604-FD5EEE848B9C}">
      <dgm:prSet/>
      <dgm:spPr/>
      <dgm:t>
        <a:bodyPr/>
        <a:lstStyle/>
        <a:p>
          <a:endParaRPr lang="en-US"/>
        </a:p>
      </dgm:t>
    </dgm:pt>
    <dgm:pt modelId="{08DB2961-46D4-4BF2-B188-470F1C7C2FB1}">
      <dgm:prSet/>
      <dgm:spPr/>
      <dgm:t>
        <a:bodyPr/>
        <a:lstStyle/>
        <a:p>
          <a:r>
            <a:rPr lang="en-US"/>
            <a:t>Ask yourself: “what am I missing here?” </a:t>
          </a:r>
        </a:p>
      </dgm:t>
    </dgm:pt>
    <dgm:pt modelId="{9F540107-21D3-4C26-9EC5-07850DEE0147}" type="parTrans" cxnId="{8BF904FE-F13F-43A1-8DA9-CE454EE6C70F}">
      <dgm:prSet/>
      <dgm:spPr/>
      <dgm:t>
        <a:bodyPr/>
        <a:lstStyle/>
        <a:p>
          <a:endParaRPr lang="en-US"/>
        </a:p>
      </dgm:t>
    </dgm:pt>
    <dgm:pt modelId="{1CE3B8F3-414A-4188-840B-6F1CCA2AB98D}" type="sibTrans" cxnId="{8BF904FE-F13F-43A1-8DA9-CE454EE6C70F}">
      <dgm:prSet/>
      <dgm:spPr/>
      <dgm:t>
        <a:bodyPr/>
        <a:lstStyle/>
        <a:p>
          <a:endParaRPr lang="en-US"/>
        </a:p>
      </dgm:t>
    </dgm:pt>
    <dgm:pt modelId="{AFC09FE1-35DC-4EC9-86D1-B117D921ECEB}">
      <dgm:prSet/>
      <dgm:spPr/>
      <dgm:t>
        <a:bodyPr/>
        <a:lstStyle/>
        <a:p>
          <a:r>
            <a:rPr lang="en-US"/>
            <a:t>Be curious and feel teachable</a:t>
          </a:r>
        </a:p>
      </dgm:t>
    </dgm:pt>
    <dgm:pt modelId="{57072D30-B055-4171-A841-EEC0F2048285}" type="parTrans" cxnId="{9E02D532-FB2D-46D5-8CC0-45B2E39E8BCB}">
      <dgm:prSet/>
      <dgm:spPr/>
      <dgm:t>
        <a:bodyPr/>
        <a:lstStyle/>
        <a:p>
          <a:endParaRPr lang="en-US"/>
        </a:p>
      </dgm:t>
    </dgm:pt>
    <dgm:pt modelId="{C23A8144-DF4D-4B18-A91F-D8EE669B8CBA}" type="sibTrans" cxnId="{9E02D532-FB2D-46D5-8CC0-45B2E39E8BCB}">
      <dgm:prSet/>
      <dgm:spPr/>
      <dgm:t>
        <a:bodyPr/>
        <a:lstStyle/>
        <a:p>
          <a:endParaRPr lang="en-US"/>
        </a:p>
      </dgm:t>
    </dgm:pt>
    <dgm:pt modelId="{A5F486B4-C553-4679-9A72-9C02C2E52C35}">
      <dgm:prSet/>
      <dgm:spPr/>
      <dgm:t>
        <a:bodyPr/>
        <a:lstStyle/>
        <a:p>
          <a:r>
            <a:rPr lang="en-US"/>
            <a:t>Acknowledge the emotion: what are you feeling here…is it feeling tense…</a:t>
          </a:r>
        </a:p>
      </dgm:t>
    </dgm:pt>
    <dgm:pt modelId="{62F2A8F5-DB63-49BC-833A-648474577293}" type="parTrans" cxnId="{42577CEC-3B86-4B8D-B496-03FBD7DBA3F7}">
      <dgm:prSet/>
      <dgm:spPr/>
      <dgm:t>
        <a:bodyPr/>
        <a:lstStyle/>
        <a:p>
          <a:endParaRPr lang="en-US"/>
        </a:p>
      </dgm:t>
    </dgm:pt>
    <dgm:pt modelId="{CD284A65-2E01-4DB4-B354-60082224E607}" type="sibTrans" cxnId="{42577CEC-3B86-4B8D-B496-03FBD7DBA3F7}">
      <dgm:prSet/>
      <dgm:spPr/>
      <dgm:t>
        <a:bodyPr/>
        <a:lstStyle/>
        <a:p>
          <a:endParaRPr lang="en-US"/>
        </a:p>
      </dgm:t>
    </dgm:pt>
    <dgm:pt modelId="{F8474DCA-9AD1-494A-A467-47FD934D0F24}">
      <dgm:prSet/>
      <dgm:spPr/>
      <dgm:t>
        <a:bodyPr/>
        <a:lstStyle/>
        <a:p>
          <a:pPr>
            <a:defRPr b="1"/>
          </a:pPr>
          <a:r>
            <a:rPr lang="en-US"/>
            <a:t>Step three</a:t>
          </a:r>
        </a:p>
      </dgm:t>
    </dgm:pt>
    <dgm:pt modelId="{85EC6097-14B3-46DF-AFEA-76B54561AB53}" type="parTrans" cxnId="{85362E56-C542-4401-9840-F9E6BA6B3F9F}">
      <dgm:prSet/>
      <dgm:spPr/>
      <dgm:t>
        <a:bodyPr/>
        <a:lstStyle/>
        <a:p>
          <a:endParaRPr lang="en-US"/>
        </a:p>
      </dgm:t>
    </dgm:pt>
    <dgm:pt modelId="{39246296-5B1C-4A04-A972-5D3D691220DE}" type="sibTrans" cxnId="{85362E56-C542-4401-9840-F9E6BA6B3F9F}">
      <dgm:prSet/>
      <dgm:spPr/>
      <dgm:t>
        <a:bodyPr/>
        <a:lstStyle/>
        <a:p>
          <a:endParaRPr lang="en-US"/>
        </a:p>
      </dgm:t>
    </dgm:pt>
    <dgm:pt modelId="{3070C83C-C274-45F7-B0EE-AA2C335EA76A}">
      <dgm:prSet/>
      <dgm:spPr/>
      <dgm:t>
        <a:bodyPr/>
        <a:lstStyle/>
        <a:p>
          <a:r>
            <a:rPr lang="en-US"/>
            <a:t>Reframe: Let me understand what you are saying</a:t>
          </a:r>
        </a:p>
      </dgm:t>
    </dgm:pt>
    <dgm:pt modelId="{C10F4A86-1B41-4729-A408-AAC7C39749ED}" type="parTrans" cxnId="{A392B734-055E-4EF9-A79D-943DB2CE33A2}">
      <dgm:prSet/>
      <dgm:spPr/>
      <dgm:t>
        <a:bodyPr/>
        <a:lstStyle/>
        <a:p>
          <a:endParaRPr lang="en-US"/>
        </a:p>
      </dgm:t>
    </dgm:pt>
    <dgm:pt modelId="{CC73EA07-2D91-4DAB-9F1A-F9E3B0B9DB05}" type="sibTrans" cxnId="{A392B734-055E-4EF9-A79D-943DB2CE33A2}">
      <dgm:prSet/>
      <dgm:spPr/>
      <dgm:t>
        <a:bodyPr/>
        <a:lstStyle/>
        <a:p>
          <a:endParaRPr lang="en-US"/>
        </a:p>
      </dgm:t>
    </dgm:pt>
    <dgm:pt modelId="{E29EED0F-AD88-464B-AC4F-7DEDF966AEB5}">
      <dgm:prSet/>
      <dgm:spPr/>
      <dgm:t>
        <a:bodyPr/>
        <a:lstStyle/>
        <a:p>
          <a:r>
            <a:rPr lang="en-US"/>
            <a:t>Keep it to data; not opinion</a:t>
          </a:r>
        </a:p>
      </dgm:t>
    </dgm:pt>
    <dgm:pt modelId="{AF9F5A15-04EB-47A1-808A-A718F2C179AD}" type="parTrans" cxnId="{277E50D1-4D5E-47FE-83E6-40CD936C5942}">
      <dgm:prSet/>
      <dgm:spPr/>
      <dgm:t>
        <a:bodyPr/>
        <a:lstStyle/>
        <a:p>
          <a:endParaRPr lang="en-US"/>
        </a:p>
      </dgm:t>
    </dgm:pt>
    <dgm:pt modelId="{124818D0-FC55-4BA6-B9ED-8353E37CCB09}" type="sibTrans" cxnId="{277E50D1-4D5E-47FE-83E6-40CD936C5942}">
      <dgm:prSet/>
      <dgm:spPr/>
      <dgm:t>
        <a:bodyPr/>
        <a:lstStyle/>
        <a:p>
          <a:endParaRPr lang="en-US"/>
        </a:p>
      </dgm:t>
    </dgm:pt>
    <dgm:pt modelId="{E48D1507-53E3-4FA5-A367-CB55DDF145B4}" type="pres">
      <dgm:prSet presAssocID="{207E007D-1A8C-4B02-B025-87194E34D98F}" presName="root" presStyleCnt="0">
        <dgm:presLayoutVars>
          <dgm:dir/>
          <dgm:resizeHandles val="exact"/>
        </dgm:presLayoutVars>
      </dgm:prSet>
      <dgm:spPr/>
    </dgm:pt>
    <dgm:pt modelId="{3C4E9017-922A-4654-B923-BF843889DC95}" type="pres">
      <dgm:prSet presAssocID="{72EB40BE-5970-4118-9FA3-373064CD8DDF}" presName="compNode" presStyleCnt="0"/>
      <dgm:spPr/>
    </dgm:pt>
    <dgm:pt modelId="{C49436F6-997C-4E37-85BE-CE5F3D6FCE51}" type="pres">
      <dgm:prSet presAssocID="{72EB40BE-5970-4118-9FA3-373064CD8DD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"/>
        </a:ext>
      </dgm:extLst>
    </dgm:pt>
    <dgm:pt modelId="{C02C185D-192B-465D-AC15-E230D513D803}" type="pres">
      <dgm:prSet presAssocID="{72EB40BE-5970-4118-9FA3-373064CD8DDF}" presName="iconSpace" presStyleCnt="0"/>
      <dgm:spPr/>
    </dgm:pt>
    <dgm:pt modelId="{265766D1-D509-4E32-B8E3-392A5A3C3877}" type="pres">
      <dgm:prSet presAssocID="{72EB40BE-5970-4118-9FA3-373064CD8DDF}" presName="parTx" presStyleLbl="revTx" presStyleIdx="0" presStyleCnt="6">
        <dgm:presLayoutVars>
          <dgm:chMax val="0"/>
          <dgm:chPref val="0"/>
        </dgm:presLayoutVars>
      </dgm:prSet>
      <dgm:spPr/>
    </dgm:pt>
    <dgm:pt modelId="{8184E51B-A2C0-41BE-9CEA-41771DF0FD04}" type="pres">
      <dgm:prSet presAssocID="{72EB40BE-5970-4118-9FA3-373064CD8DDF}" presName="txSpace" presStyleCnt="0"/>
      <dgm:spPr/>
    </dgm:pt>
    <dgm:pt modelId="{8720F08D-0966-4B99-906D-C9DBF3C11322}" type="pres">
      <dgm:prSet presAssocID="{72EB40BE-5970-4118-9FA3-373064CD8DDF}" presName="desTx" presStyleLbl="revTx" presStyleIdx="1" presStyleCnt="6">
        <dgm:presLayoutVars/>
      </dgm:prSet>
      <dgm:spPr/>
    </dgm:pt>
    <dgm:pt modelId="{15D6A363-A7AD-4256-BE41-D78B2924EFB2}" type="pres">
      <dgm:prSet presAssocID="{02C6F411-7DB9-430C-8DC0-DD27C7DF7AC4}" presName="sibTrans" presStyleCnt="0"/>
      <dgm:spPr/>
    </dgm:pt>
    <dgm:pt modelId="{49C6E9CE-2085-4773-BBF7-A8D0E7C84B8F}" type="pres">
      <dgm:prSet presAssocID="{1405E791-7371-4008-A31A-15ED48FEAAF7}" presName="compNode" presStyleCnt="0"/>
      <dgm:spPr/>
    </dgm:pt>
    <dgm:pt modelId="{E5432CA4-7DE9-4487-8CBC-4AD83D24EDB8}" type="pres">
      <dgm:prSet presAssocID="{1405E791-7371-4008-A31A-15ED48FEAA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A6382962-CFE8-4025-82C7-729CBCE07509}" type="pres">
      <dgm:prSet presAssocID="{1405E791-7371-4008-A31A-15ED48FEAAF7}" presName="iconSpace" presStyleCnt="0"/>
      <dgm:spPr/>
    </dgm:pt>
    <dgm:pt modelId="{1D8AA584-0ED7-49E8-A48A-73271AFC1B09}" type="pres">
      <dgm:prSet presAssocID="{1405E791-7371-4008-A31A-15ED48FEAAF7}" presName="parTx" presStyleLbl="revTx" presStyleIdx="2" presStyleCnt="6">
        <dgm:presLayoutVars>
          <dgm:chMax val="0"/>
          <dgm:chPref val="0"/>
        </dgm:presLayoutVars>
      </dgm:prSet>
      <dgm:spPr/>
    </dgm:pt>
    <dgm:pt modelId="{A9B15551-A710-43C0-988A-5E7C69333DFA}" type="pres">
      <dgm:prSet presAssocID="{1405E791-7371-4008-A31A-15ED48FEAAF7}" presName="txSpace" presStyleCnt="0"/>
      <dgm:spPr/>
    </dgm:pt>
    <dgm:pt modelId="{2247FFF1-D18E-43D6-A1E8-126B6E3BE4D3}" type="pres">
      <dgm:prSet presAssocID="{1405E791-7371-4008-A31A-15ED48FEAAF7}" presName="desTx" presStyleLbl="revTx" presStyleIdx="3" presStyleCnt="6">
        <dgm:presLayoutVars/>
      </dgm:prSet>
      <dgm:spPr/>
    </dgm:pt>
    <dgm:pt modelId="{62C54090-9FFD-41F9-9BA9-BDBA3D30DFD7}" type="pres">
      <dgm:prSet presAssocID="{5CEF59BF-4201-4623-A58D-513F1DEC7C3B}" presName="sibTrans" presStyleCnt="0"/>
      <dgm:spPr/>
    </dgm:pt>
    <dgm:pt modelId="{C46AE9E8-99F7-421C-A5A1-D39B1C9990AB}" type="pres">
      <dgm:prSet presAssocID="{F8474DCA-9AD1-494A-A467-47FD934D0F24}" presName="compNode" presStyleCnt="0"/>
      <dgm:spPr/>
    </dgm:pt>
    <dgm:pt modelId="{02E01D8A-FC89-4A22-8088-2573C31B6FE1}" type="pres">
      <dgm:prSet presAssocID="{F8474DCA-9AD1-494A-A467-47FD934D0F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50B93DB-5B57-4C97-BCE8-3CBF25A3861A}" type="pres">
      <dgm:prSet presAssocID="{F8474DCA-9AD1-494A-A467-47FD934D0F24}" presName="iconSpace" presStyleCnt="0"/>
      <dgm:spPr/>
    </dgm:pt>
    <dgm:pt modelId="{8C4176BE-B5D3-4A82-B891-10B875FA0ACC}" type="pres">
      <dgm:prSet presAssocID="{F8474DCA-9AD1-494A-A467-47FD934D0F24}" presName="parTx" presStyleLbl="revTx" presStyleIdx="4" presStyleCnt="6">
        <dgm:presLayoutVars>
          <dgm:chMax val="0"/>
          <dgm:chPref val="0"/>
        </dgm:presLayoutVars>
      </dgm:prSet>
      <dgm:spPr/>
    </dgm:pt>
    <dgm:pt modelId="{7F620561-7640-4D24-9320-EAB8C86271BA}" type="pres">
      <dgm:prSet presAssocID="{F8474DCA-9AD1-494A-A467-47FD934D0F24}" presName="txSpace" presStyleCnt="0"/>
      <dgm:spPr/>
    </dgm:pt>
    <dgm:pt modelId="{A1908685-1763-46D9-B839-E9267E0650F6}" type="pres">
      <dgm:prSet presAssocID="{F8474DCA-9AD1-494A-A467-47FD934D0F24}" presName="desTx" presStyleLbl="revTx" presStyleIdx="5" presStyleCnt="6">
        <dgm:presLayoutVars/>
      </dgm:prSet>
      <dgm:spPr/>
    </dgm:pt>
  </dgm:ptLst>
  <dgm:cxnLst>
    <dgm:cxn modelId="{3D5CA201-15D1-4831-8ADA-121359A06FEE}" type="presOf" srcId="{461E35DA-05EE-4C48-B452-E1FAB05AE497}" destId="{8720F08D-0966-4B99-906D-C9DBF3C11322}" srcOrd="0" destOrd="2" presId="urn:microsoft.com/office/officeart/2018/2/layout/IconLabelDescriptionList"/>
    <dgm:cxn modelId="{71FA8D04-410C-4CF2-92E6-52D64BDE36F1}" type="presOf" srcId="{AFC09FE1-35DC-4EC9-86D1-B117D921ECEB}" destId="{2247FFF1-D18E-43D6-A1E8-126B6E3BE4D3}" srcOrd="0" destOrd="2" presId="urn:microsoft.com/office/officeart/2018/2/layout/IconLabelDescriptionList"/>
    <dgm:cxn modelId="{F86E5806-CC6F-4D8C-AA38-D13C1F312675}" type="presOf" srcId="{F8474DCA-9AD1-494A-A467-47FD934D0F24}" destId="{8C4176BE-B5D3-4A82-B891-10B875FA0ACC}" srcOrd="0" destOrd="0" presId="urn:microsoft.com/office/officeart/2018/2/layout/IconLabelDescriptionList"/>
    <dgm:cxn modelId="{A169CB10-32F0-45C9-9A40-0F16B2B645E7}" type="presOf" srcId="{1405E791-7371-4008-A31A-15ED48FEAAF7}" destId="{1D8AA584-0ED7-49E8-A48A-73271AFC1B09}" srcOrd="0" destOrd="0" presId="urn:microsoft.com/office/officeart/2018/2/layout/IconLabelDescriptionList"/>
    <dgm:cxn modelId="{9E02D532-FB2D-46D5-8CC0-45B2E39E8BCB}" srcId="{1405E791-7371-4008-A31A-15ED48FEAAF7}" destId="{AFC09FE1-35DC-4EC9-86D1-B117D921ECEB}" srcOrd="2" destOrd="0" parTransId="{57072D30-B055-4171-A841-EEC0F2048285}" sibTransId="{C23A8144-DF4D-4B18-A91F-D8EE669B8CBA}"/>
    <dgm:cxn modelId="{A392B734-055E-4EF9-A79D-943DB2CE33A2}" srcId="{F8474DCA-9AD1-494A-A467-47FD934D0F24}" destId="{3070C83C-C274-45F7-B0EE-AA2C335EA76A}" srcOrd="0" destOrd="0" parTransId="{C10F4A86-1B41-4729-A408-AAC7C39749ED}" sibTransId="{CC73EA07-2D91-4DAB-9F1A-F9E3B0B9DB05}"/>
    <dgm:cxn modelId="{7D524E5E-0FB8-4B97-B116-DC9C06027E02}" type="presOf" srcId="{08DB2961-46D4-4BF2-B188-470F1C7C2FB1}" destId="{2247FFF1-D18E-43D6-A1E8-126B6E3BE4D3}" srcOrd="0" destOrd="1" presId="urn:microsoft.com/office/officeart/2018/2/layout/IconLabelDescriptionList"/>
    <dgm:cxn modelId="{FE8FD663-D64F-432E-8C45-B47F02CF187A}" type="presOf" srcId="{AD4E759D-759F-4FB0-A07B-945BBFF10030}" destId="{8720F08D-0966-4B99-906D-C9DBF3C11322}" srcOrd="0" destOrd="4" presId="urn:microsoft.com/office/officeart/2018/2/layout/IconLabelDescriptionList"/>
    <dgm:cxn modelId="{CDF2E567-4808-4EB5-AF86-C7B27656D4F9}" type="presOf" srcId="{3070C83C-C274-45F7-B0EE-AA2C335EA76A}" destId="{A1908685-1763-46D9-B839-E9267E0650F6}" srcOrd="0" destOrd="0" presId="urn:microsoft.com/office/officeart/2018/2/layout/IconLabelDescriptionList"/>
    <dgm:cxn modelId="{22E84D48-15C5-4FB4-8F82-E871BEB3606A}" type="presOf" srcId="{E29EED0F-AD88-464B-AC4F-7DEDF966AEB5}" destId="{A1908685-1763-46D9-B839-E9267E0650F6}" srcOrd="0" destOrd="1" presId="urn:microsoft.com/office/officeart/2018/2/layout/IconLabelDescriptionList"/>
    <dgm:cxn modelId="{FE75DC4A-4E2D-4C0F-89BC-B30C64CEAAAB}" srcId="{72EB40BE-5970-4118-9FA3-373064CD8DDF}" destId="{07F30C11-8E0F-45CB-891B-A6C99EA6B998}" srcOrd="0" destOrd="0" parTransId="{E7910118-97AA-4828-9A17-9FC2E9B18832}" sibTransId="{683BA53F-4AE3-431C-8103-5C0F38B112DB}"/>
    <dgm:cxn modelId="{85362E56-C542-4401-9840-F9E6BA6B3F9F}" srcId="{207E007D-1A8C-4B02-B025-87194E34D98F}" destId="{F8474DCA-9AD1-494A-A467-47FD934D0F24}" srcOrd="2" destOrd="0" parTransId="{85EC6097-14B3-46DF-AFEA-76B54561AB53}" sibTransId="{39246296-5B1C-4A04-A972-5D3D691220DE}"/>
    <dgm:cxn modelId="{A52C6F76-2FCD-4FBD-8E42-2C207945B82F}" type="presOf" srcId="{65B23743-EC23-4ABF-AD4C-606F667D6162}" destId="{8720F08D-0966-4B99-906D-C9DBF3C11322}" srcOrd="0" destOrd="3" presId="urn:microsoft.com/office/officeart/2018/2/layout/IconLabelDescriptionList"/>
    <dgm:cxn modelId="{B65F458C-0337-4052-9E77-FB32CF890348}" type="presOf" srcId="{72EB40BE-5970-4118-9FA3-373064CD8DDF}" destId="{265766D1-D509-4E32-B8E3-392A5A3C3877}" srcOrd="0" destOrd="0" presId="urn:microsoft.com/office/officeart/2018/2/layout/IconLabelDescriptionList"/>
    <dgm:cxn modelId="{A7367092-92E1-4FDC-8CD7-74D8E7AAC667}" type="presOf" srcId="{BF7F9193-6FCB-4FC2-B9DE-A3D5755C4675}" destId="{2247FFF1-D18E-43D6-A1E8-126B6E3BE4D3}" srcOrd="0" destOrd="0" presId="urn:microsoft.com/office/officeart/2018/2/layout/IconLabelDescriptionList"/>
    <dgm:cxn modelId="{4528B696-5731-4A38-AB2D-AD3BD119A724}" type="presOf" srcId="{3F1EC50D-52B3-4794-9E59-BA163BC674EB}" destId="{8720F08D-0966-4B99-906D-C9DBF3C11322}" srcOrd="0" destOrd="1" presId="urn:microsoft.com/office/officeart/2018/2/layout/IconLabelDescriptionList"/>
    <dgm:cxn modelId="{AE16AA97-ADBE-436A-9136-65F0A9E90984}" type="presOf" srcId="{A5F486B4-C553-4679-9A72-9C02C2E52C35}" destId="{2247FFF1-D18E-43D6-A1E8-126B6E3BE4D3}" srcOrd="0" destOrd="3" presId="urn:microsoft.com/office/officeart/2018/2/layout/IconLabelDescriptionList"/>
    <dgm:cxn modelId="{F34398B0-A3DA-418C-A571-51E216D5D75B}" srcId="{207E007D-1A8C-4B02-B025-87194E34D98F}" destId="{1405E791-7371-4008-A31A-15ED48FEAAF7}" srcOrd="1" destOrd="0" parTransId="{92DEF2A4-6F9A-4EF9-9991-36E3F10BD571}" sibTransId="{5CEF59BF-4201-4623-A58D-513F1DEC7C3B}"/>
    <dgm:cxn modelId="{022836C2-C82E-49E1-B89C-DFEB65944AB3}" srcId="{72EB40BE-5970-4118-9FA3-373064CD8DDF}" destId="{3F1EC50D-52B3-4794-9E59-BA163BC674EB}" srcOrd="1" destOrd="0" parTransId="{53A86FAC-C32E-4C11-A750-17FB3C258290}" sibTransId="{6A7D0DC0-A0FD-4003-94C7-70C7BAA306AC}"/>
    <dgm:cxn modelId="{6EDD35CD-6493-4F13-AFE7-D14C2EB99590}" srcId="{72EB40BE-5970-4118-9FA3-373064CD8DDF}" destId="{461E35DA-05EE-4C48-B452-E1FAB05AE497}" srcOrd="2" destOrd="0" parTransId="{0037B84C-E021-4107-877F-FC42C1260F7E}" sibTransId="{0324D073-9E31-4C69-9E17-F4DB04A1ABFE}"/>
    <dgm:cxn modelId="{743354CD-ED21-492A-8D27-1F0CADB0F98C}" srcId="{72EB40BE-5970-4118-9FA3-373064CD8DDF}" destId="{AD4E759D-759F-4FB0-A07B-945BBFF10030}" srcOrd="4" destOrd="0" parTransId="{3B65C413-FF36-4CCC-BAA8-BB7F4B32AAF3}" sibTransId="{59DCD7BB-A94E-447A-AF30-2596108EDB8C}"/>
    <dgm:cxn modelId="{277E50D1-4D5E-47FE-83E6-40CD936C5942}" srcId="{F8474DCA-9AD1-494A-A467-47FD934D0F24}" destId="{E29EED0F-AD88-464B-AC4F-7DEDF966AEB5}" srcOrd="1" destOrd="0" parTransId="{AF9F5A15-04EB-47A1-808A-A718F2C179AD}" sibTransId="{124818D0-FC55-4BA6-B9ED-8353E37CCB09}"/>
    <dgm:cxn modelId="{579B91E7-1E99-4DF2-9CF9-CD74915391BD}" type="presOf" srcId="{207E007D-1A8C-4B02-B025-87194E34D98F}" destId="{E48D1507-53E3-4FA5-A367-CB55DDF145B4}" srcOrd="0" destOrd="0" presId="urn:microsoft.com/office/officeart/2018/2/layout/IconLabelDescriptionList"/>
    <dgm:cxn modelId="{EF5172E8-4247-477F-92A5-0CB6C43C3D00}" type="presOf" srcId="{07F30C11-8E0F-45CB-891B-A6C99EA6B998}" destId="{8720F08D-0966-4B99-906D-C9DBF3C11322}" srcOrd="0" destOrd="0" presId="urn:microsoft.com/office/officeart/2018/2/layout/IconLabelDescriptionList"/>
    <dgm:cxn modelId="{78A1D4EA-7E2C-48CE-B604-FD5EEE848B9C}" srcId="{1405E791-7371-4008-A31A-15ED48FEAAF7}" destId="{BF7F9193-6FCB-4FC2-B9DE-A3D5755C4675}" srcOrd="0" destOrd="0" parTransId="{6A7F14EF-AF35-4766-86F3-343A20384442}" sibTransId="{F04759CC-B4D0-423E-99F2-7C4419886602}"/>
    <dgm:cxn modelId="{609B03EC-B6DA-4571-8671-D0CE8BAF512F}" srcId="{72EB40BE-5970-4118-9FA3-373064CD8DDF}" destId="{65B23743-EC23-4ABF-AD4C-606F667D6162}" srcOrd="3" destOrd="0" parTransId="{B1742404-96B9-4376-8352-427363A5D59D}" sibTransId="{6E5F9C0A-31D6-44A4-A918-7417658375A7}"/>
    <dgm:cxn modelId="{42577CEC-3B86-4B8D-B496-03FBD7DBA3F7}" srcId="{1405E791-7371-4008-A31A-15ED48FEAAF7}" destId="{A5F486B4-C553-4679-9A72-9C02C2E52C35}" srcOrd="3" destOrd="0" parTransId="{62F2A8F5-DB63-49BC-833A-648474577293}" sibTransId="{CD284A65-2E01-4DB4-B354-60082224E607}"/>
    <dgm:cxn modelId="{ECC1B2FB-E08B-48A8-A5F1-9BE61A773407}" srcId="{207E007D-1A8C-4B02-B025-87194E34D98F}" destId="{72EB40BE-5970-4118-9FA3-373064CD8DDF}" srcOrd="0" destOrd="0" parTransId="{2588DC27-FC53-4AE5-91ED-6918CDB7DF21}" sibTransId="{02C6F411-7DB9-430C-8DC0-DD27C7DF7AC4}"/>
    <dgm:cxn modelId="{8BF904FE-F13F-43A1-8DA9-CE454EE6C70F}" srcId="{1405E791-7371-4008-A31A-15ED48FEAAF7}" destId="{08DB2961-46D4-4BF2-B188-470F1C7C2FB1}" srcOrd="1" destOrd="0" parTransId="{9F540107-21D3-4C26-9EC5-07850DEE0147}" sibTransId="{1CE3B8F3-414A-4188-840B-6F1CCA2AB98D}"/>
    <dgm:cxn modelId="{6C04AC24-3923-4AF7-A616-B710E2035B9C}" type="presParOf" srcId="{E48D1507-53E3-4FA5-A367-CB55DDF145B4}" destId="{3C4E9017-922A-4654-B923-BF843889DC95}" srcOrd="0" destOrd="0" presId="urn:microsoft.com/office/officeart/2018/2/layout/IconLabelDescriptionList"/>
    <dgm:cxn modelId="{DEA06CDA-8E07-42A5-8A5B-C00A24F4F96A}" type="presParOf" srcId="{3C4E9017-922A-4654-B923-BF843889DC95}" destId="{C49436F6-997C-4E37-85BE-CE5F3D6FCE51}" srcOrd="0" destOrd="0" presId="urn:microsoft.com/office/officeart/2018/2/layout/IconLabelDescriptionList"/>
    <dgm:cxn modelId="{D8670CA1-0590-428E-8D8F-93F3177A5406}" type="presParOf" srcId="{3C4E9017-922A-4654-B923-BF843889DC95}" destId="{C02C185D-192B-465D-AC15-E230D513D803}" srcOrd="1" destOrd="0" presId="urn:microsoft.com/office/officeart/2018/2/layout/IconLabelDescriptionList"/>
    <dgm:cxn modelId="{D7D7095E-49F3-4457-9627-A095B2A7E934}" type="presParOf" srcId="{3C4E9017-922A-4654-B923-BF843889DC95}" destId="{265766D1-D509-4E32-B8E3-392A5A3C3877}" srcOrd="2" destOrd="0" presId="urn:microsoft.com/office/officeart/2018/2/layout/IconLabelDescriptionList"/>
    <dgm:cxn modelId="{99FFA47B-03D4-4B92-BAB3-DA9750342891}" type="presParOf" srcId="{3C4E9017-922A-4654-B923-BF843889DC95}" destId="{8184E51B-A2C0-41BE-9CEA-41771DF0FD04}" srcOrd="3" destOrd="0" presId="urn:microsoft.com/office/officeart/2018/2/layout/IconLabelDescriptionList"/>
    <dgm:cxn modelId="{909A8944-C54D-418C-A8AD-595C7AA7C298}" type="presParOf" srcId="{3C4E9017-922A-4654-B923-BF843889DC95}" destId="{8720F08D-0966-4B99-906D-C9DBF3C11322}" srcOrd="4" destOrd="0" presId="urn:microsoft.com/office/officeart/2018/2/layout/IconLabelDescriptionList"/>
    <dgm:cxn modelId="{915A4A3D-3788-444D-92DE-049A392AF42B}" type="presParOf" srcId="{E48D1507-53E3-4FA5-A367-CB55DDF145B4}" destId="{15D6A363-A7AD-4256-BE41-D78B2924EFB2}" srcOrd="1" destOrd="0" presId="urn:microsoft.com/office/officeart/2018/2/layout/IconLabelDescriptionList"/>
    <dgm:cxn modelId="{D56AF343-0180-40BD-9365-A0AAC3F5D99A}" type="presParOf" srcId="{E48D1507-53E3-4FA5-A367-CB55DDF145B4}" destId="{49C6E9CE-2085-4773-BBF7-A8D0E7C84B8F}" srcOrd="2" destOrd="0" presId="urn:microsoft.com/office/officeart/2018/2/layout/IconLabelDescriptionList"/>
    <dgm:cxn modelId="{058449C9-A582-4075-8F2A-BE845BD331E6}" type="presParOf" srcId="{49C6E9CE-2085-4773-BBF7-A8D0E7C84B8F}" destId="{E5432CA4-7DE9-4487-8CBC-4AD83D24EDB8}" srcOrd="0" destOrd="0" presId="urn:microsoft.com/office/officeart/2018/2/layout/IconLabelDescriptionList"/>
    <dgm:cxn modelId="{152C6E76-548B-4CC4-A128-BCDB67CD59D6}" type="presParOf" srcId="{49C6E9CE-2085-4773-BBF7-A8D0E7C84B8F}" destId="{A6382962-CFE8-4025-82C7-729CBCE07509}" srcOrd="1" destOrd="0" presId="urn:microsoft.com/office/officeart/2018/2/layout/IconLabelDescriptionList"/>
    <dgm:cxn modelId="{AAD240FF-5CAB-43BA-977D-B003CD85CD04}" type="presParOf" srcId="{49C6E9CE-2085-4773-BBF7-A8D0E7C84B8F}" destId="{1D8AA584-0ED7-49E8-A48A-73271AFC1B09}" srcOrd="2" destOrd="0" presId="urn:microsoft.com/office/officeart/2018/2/layout/IconLabelDescriptionList"/>
    <dgm:cxn modelId="{DB932D95-76B7-47FF-9316-DBBA3803A198}" type="presParOf" srcId="{49C6E9CE-2085-4773-BBF7-A8D0E7C84B8F}" destId="{A9B15551-A710-43C0-988A-5E7C69333DFA}" srcOrd="3" destOrd="0" presId="urn:microsoft.com/office/officeart/2018/2/layout/IconLabelDescriptionList"/>
    <dgm:cxn modelId="{A31CE7E0-2AD6-4C25-B1F2-EB105517B39B}" type="presParOf" srcId="{49C6E9CE-2085-4773-BBF7-A8D0E7C84B8F}" destId="{2247FFF1-D18E-43D6-A1E8-126B6E3BE4D3}" srcOrd="4" destOrd="0" presId="urn:microsoft.com/office/officeart/2018/2/layout/IconLabelDescriptionList"/>
    <dgm:cxn modelId="{8D904988-8486-4E28-884A-D313B0D51B68}" type="presParOf" srcId="{E48D1507-53E3-4FA5-A367-CB55DDF145B4}" destId="{62C54090-9FFD-41F9-9BA9-BDBA3D30DFD7}" srcOrd="3" destOrd="0" presId="urn:microsoft.com/office/officeart/2018/2/layout/IconLabelDescriptionList"/>
    <dgm:cxn modelId="{3D3814E9-CD5E-49A7-A8A4-C5287F34E82E}" type="presParOf" srcId="{E48D1507-53E3-4FA5-A367-CB55DDF145B4}" destId="{C46AE9E8-99F7-421C-A5A1-D39B1C9990AB}" srcOrd="4" destOrd="0" presId="urn:microsoft.com/office/officeart/2018/2/layout/IconLabelDescriptionList"/>
    <dgm:cxn modelId="{05DD0CB6-4526-495D-8962-EF8F624386ED}" type="presParOf" srcId="{C46AE9E8-99F7-421C-A5A1-D39B1C9990AB}" destId="{02E01D8A-FC89-4A22-8088-2573C31B6FE1}" srcOrd="0" destOrd="0" presId="urn:microsoft.com/office/officeart/2018/2/layout/IconLabelDescriptionList"/>
    <dgm:cxn modelId="{3979F0F2-1B26-490F-88E7-F001BDC7CB1E}" type="presParOf" srcId="{C46AE9E8-99F7-421C-A5A1-D39B1C9990AB}" destId="{450B93DB-5B57-4C97-BCE8-3CBF25A3861A}" srcOrd="1" destOrd="0" presId="urn:microsoft.com/office/officeart/2018/2/layout/IconLabelDescriptionList"/>
    <dgm:cxn modelId="{232CB0F8-7A8C-42BD-99E5-44EDACDE9957}" type="presParOf" srcId="{C46AE9E8-99F7-421C-A5A1-D39B1C9990AB}" destId="{8C4176BE-B5D3-4A82-B891-10B875FA0ACC}" srcOrd="2" destOrd="0" presId="urn:microsoft.com/office/officeart/2018/2/layout/IconLabelDescriptionList"/>
    <dgm:cxn modelId="{802F1025-4C7A-4213-9E0B-C6C7CA99FF92}" type="presParOf" srcId="{C46AE9E8-99F7-421C-A5A1-D39B1C9990AB}" destId="{7F620561-7640-4D24-9320-EAB8C86271BA}" srcOrd="3" destOrd="0" presId="urn:microsoft.com/office/officeart/2018/2/layout/IconLabelDescriptionList"/>
    <dgm:cxn modelId="{1C25CDFD-6B6B-45C7-BC6A-618075025611}" type="presParOf" srcId="{C46AE9E8-99F7-421C-A5A1-D39B1C9990AB}" destId="{A1908685-1763-46D9-B839-E9267E0650F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3420EC-5A88-4545-B73E-A9D2001E6F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93E05-F7FA-44BB-BD82-F3979111FE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Listen</a:t>
          </a:r>
        </a:p>
      </dgm:t>
    </dgm:pt>
    <dgm:pt modelId="{F3887DCC-6790-4B64-954C-9AA8204596F8}" type="parTrans" cxnId="{3E8795E4-1340-47FC-8295-799234CC060C}">
      <dgm:prSet/>
      <dgm:spPr/>
      <dgm:t>
        <a:bodyPr/>
        <a:lstStyle/>
        <a:p>
          <a:endParaRPr lang="en-US"/>
        </a:p>
      </dgm:t>
    </dgm:pt>
    <dgm:pt modelId="{AD1932B4-14FD-4A4D-9000-8333B8C20043}" type="sibTrans" cxnId="{3E8795E4-1340-47FC-8295-799234CC060C}">
      <dgm:prSet/>
      <dgm:spPr/>
      <dgm:t>
        <a:bodyPr/>
        <a:lstStyle/>
        <a:p>
          <a:endParaRPr lang="en-US"/>
        </a:p>
      </dgm:t>
    </dgm:pt>
    <dgm:pt modelId="{8FFE18A4-52CF-4AE1-A8C0-1E12709DAB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Acknowledge</a:t>
          </a:r>
        </a:p>
      </dgm:t>
    </dgm:pt>
    <dgm:pt modelId="{42DFCDED-6F15-4551-9A5F-3D9434F7E7D9}" type="parTrans" cxnId="{B0934737-8795-4F6B-B425-F7BDE37908A2}">
      <dgm:prSet/>
      <dgm:spPr/>
      <dgm:t>
        <a:bodyPr/>
        <a:lstStyle/>
        <a:p>
          <a:endParaRPr lang="en-US"/>
        </a:p>
      </dgm:t>
    </dgm:pt>
    <dgm:pt modelId="{2909EE7B-1940-43C4-949D-BDA35F097365}" type="sibTrans" cxnId="{B0934737-8795-4F6B-B425-F7BDE37908A2}">
      <dgm:prSet/>
      <dgm:spPr/>
      <dgm:t>
        <a:bodyPr/>
        <a:lstStyle/>
        <a:p>
          <a:endParaRPr lang="en-US"/>
        </a:p>
      </dgm:t>
    </dgm:pt>
    <dgm:pt modelId="{8F58865D-710B-4A99-9868-93F4D3DE35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Respond</a:t>
          </a:r>
        </a:p>
      </dgm:t>
    </dgm:pt>
    <dgm:pt modelId="{292F2D11-FEE6-4A48-96D6-6FA57BA26E35}" type="parTrans" cxnId="{69B22B65-CCEE-455F-817F-2C9FDA713804}">
      <dgm:prSet/>
      <dgm:spPr/>
      <dgm:t>
        <a:bodyPr/>
        <a:lstStyle/>
        <a:p>
          <a:endParaRPr lang="en-US"/>
        </a:p>
      </dgm:t>
    </dgm:pt>
    <dgm:pt modelId="{918BA40D-5343-4EA0-BFC0-4D4323D34622}" type="sibTrans" cxnId="{69B22B65-CCEE-455F-817F-2C9FDA713804}">
      <dgm:prSet/>
      <dgm:spPr/>
      <dgm:t>
        <a:bodyPr/>
        <a:lstStyle/>
        <a:p>
          <a:endParaRPr lang="en-US"/>
        </a:p>
      </dgm:t>
    </dgm:pt>
    <dgm:pt modelId="{8054B793-ABEC-46F1-9900-CEEE2B3337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 new divergent information</a:t>
          </a:r>
        </a:p>
      </dgm:t>
    </dgm:pt>
    <dgm:pt modelId="{4DAF52F1-8343-41E9-B7F7-9AAC0B68F7A2}" type="parTrans" cxnId="{E67AB53B-CC18-4FA2-A30A-0FACC13B56DF}">
      <dgm:prSet/>
      <dgm:spPr/>
      <dgm:t>
        <a:bodyPr/>
        <a:lstStyle/>
        <a:p>
          <a:endParaRPr lang="en-US"/>
        </a:p>
      </dgm:t>
    </dgm:pt>
    <dgm:pt modelId="{1ACC6841-E619-4477-89C7-3CCE36106CE5}" type="sibTrans" cxnId="{E67AB53B-CC18-4FA2-A30A-0FACC13B56DF}">
      <dgm:prSet/>
      <dgm:spPr/>
      <dgm:t>
        <a:bodyPr/>
        <a:lstStyle/>
        <a:p>
          <a:endParaRPr lang="en-US"/>
        </a:p>
      </dgm:t>
    </dgm:pt>
    <dgm:pt modelId="{2A7F0D7F-3D48-4DD5-A8D0-8C7A7D13C191}" type="pres">
      <dgm:prSet presAssocID="{8A3420EC-5A88-4545-B73E-A9D2001E6FDF}" presName="root" presStyleCnt="0">
        <dgm:presLayoutVars>
          <dgm:dir/>
          <dgm:resizeHandles val="exact"/>
        </dgm:presLayoutVars>
      </dgm:prSet>
      <dgm:spPr/>
    </dgm:pt>
    <dgm:pt modelId="{3A234DA5-DA9C-4995-BFFC-8B34D50F6B14}" type="pres">
      <dgm:prSet presAssocID="{7EF93E05-F7FA-44BB-BD82-F3979111FE6F}" presName="compNode" presStyleCnt="0"/>
      <dgm:spPr/>
    </dgm:pt>
    <dgm:pt modelId="{6344F20E-EC46-4867-8FAA-1E6F785A34D8}" type="pres">
      <dgm:prSet presAssocID="{7EF93E05-F7FA-44BB-BD82-F3979111FE6F}" presName="bgRect" presStyleLbl="bgShp" presStyleIdx="0" presStyleCnt="4"/>
      <dgm:spPr/>
    </dgm:pt>
    <dgm:pt modelId="{FF1C41DF-82C4-4181-B5B0-276547B705B1}" type="pres">
      <dgm:prSet presAssocID="{7EF93E05-F7FA-44BB-BD82-F3979111FE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7FED1F0F-A233-4143-9706-72BCDA7255AB}" type="pres">
      <dgm:prSet presAssocID="{7EF93E05-F7FA-44BB-BD82-F3979111FE6F}" presName="spaceRect" presStyleCnt="0"/>
      <dgm:spPr/>
    </dgm:pt>
    <dgm:pt modelId="{D1943C17-1E4B-43ED-8EBB-48E69BFDE1A8}" type="pres">
      <dgm:prSet presAssocID="{7EF93E05-F7FA-44BB-BD82-F3979111FE6F}" presName="parTx" presStyleLbl="revTx" presStyleIdx="0" presStyleCnt="4">
        <dgm:presLayoutVars>
          <dgm:chMax val="0"/>
          <dgm:chPref val="0"/>
        </dgm:presLayoutVars>
      </dgm:prSet>
      <dgm:spPr/>
    </dgm:pt>
    <dgm:pt modelId="{723A7D97-9DC1-4C5D-A2AD-A907C83F4A90}" type="pres">
      <dgm:prSet presAssocID="{AD1932B4-14FD-4A4D-9000-8333B8C20043}" presName="sibTrans" presStyleCnt="0"/>
      <dgm:spPr/>
    </dgm:pt>
    <dgm:pt modelId="{F0660FBE-1D62-475C-91EC-54C56FD9E241}" type="pres">
      <dgm:prSet presAssocID="{8FFE18A4-52CF-4AE1-A8C0-1E12709DABE1}" presName="compNode" presStyleCnt="0"/>
      <dgm:spPr/>
    </dgm:pt>
    <dgm:pt modelId="{D44532EB-88C6-4BBB-A8C8-E68A6B7E9740}" type="pres">
      <dgm:prSet presAssocID="{8FFE18A4-52CF-4AE1-A8C0-1E12709DABE1}" presName="bgRect" presStyleLbl="bgShp" presStyleIdx="1" presStyleCnt="4"/>
      <dgm:spPr/>
    </dgm:pt>
    <dgm:pt modelId="{FA017AA2-19CA-406D-A228-116A53B5475D}" type="pres">
      <dgm:prSet presAssocID="{8FFE18A4-52CF-4AE1-A8C0-1E12709DAB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7F65B2EC-08D4-4020-B48F-398D29042921}" type="pres">
      <dgm:prSet presAssocID="{8FFE18A4-52CF-4AE1-A8C0-1E12709DABE1}" presName="spaceRect" presStyleCnt="0"/>
      <dgm:spPr/>
    </dgm:pt>
    <dgm:pt modelId="{ACAC5A45-AF0D-4938-B307-FA0473D0EFEC}" type="pres">
      <dgm:prSet presAssocID="{8FFE18A4-52CF-4AE1-A8C0-1E12709DABE1}" presName="parTx" presStyleLbl="revTx" presStyleIdx="1" presStyleCnt="4">
        <dgm:presLayoutVars>
          <dgm:chMax val="0"/>
          <dgm:chPref val="0"/>
        </dgm:presLayoutVars>
      </dgm:prSet>
      <dgm:spPr/>
    </dgm:pt>
    <dgm:pt modelId="{DFAEEA4A-5697-4BD1-AFC3-A6D0BFCB57C3}" type="pres">
      <dgm:prSet presAssocID="{2909EE7B-1940-43C4-949D-BDA35F097365}" presName="sibTrans" presStyleCnt="0"/>
      <dgm:spPr/>
    </dgm:pt>
    <dgm:pt modelId="{6AE63E44-6FC9-4CF6-B279-E2A7BB24F355}" type="pres">
      <dgm:prSet presAssocID="{8F58865D-710B-4A99-9868-93F4D3DE353C}" presName="compNode" presStyleCnt="0"/>
      <dgm:spPr/>
    </dgm:pt>
    <dgm:pt modelId="{9FA8FD28-34AF-4C65-A28C-C6AA771062DF}" type="pres">
      <dgm:prSet presAssocID="{8F58865D-710B-4A99-9868-93F4D3DE353C}" presName="bgRect" presStyleLbl="bgShp" presStyleIdx="2" presStyleCnt="4"/>
      <dgm:spPr/>
    </dgm:pt>
    <dgm:pt modelId="{1B7D6FC2-17D2-45A4-9395-5A8D8BD8E6B6}" type="pres">
      <dgm:prSet presAssocID="{8F58865D-710B-4A99-9868-93F4D3DE35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DF00C05-9C09-4B03-BE93-D6311D117892}" type="pres">
      <dgm:prSet presAssocID="{8F58865D-710B-4A99-9868-93F4D3DE353C}" presName="spaceRect" presStyleCnt="0"/>
      <dgm:spPr/>
    </dgm:pt>
    <dgm:pt modelId="{958C1103-26CA-4C74-8B2A-6847DA4F85E0}" type="pres">
      <dgm:prSet presAssocID="{8F58865D-710B-4A99-9868-93F4D3DE353C}" presName="parTx" presStyleLbl="revTx" presStyleIdx="2" presStyleCnt="4">
        <dgm:presLayoutVars>
          <dgm:chMax val="0"/>
          <dgm:chPref val="0"/>
        </dgm:presLayoutVars>
      </dgm:prSet>
      <dgm:spPr/>
    </dgm:pt>
    <dgm:pt modelId="{501E98FF-018E-4653-B849-96308DF16E94}" type="pres">
      <dgm:prSet presAssocID="{918BA40D-5343-4EA0-BFC0-4D4323D34622}" presName="sibTrans" presStyleCnt="0"/>
      <dgm:spPr/>
    </dgm:pt>
    <dgm:pt modelId="{E70BE60C-3AE0-46D8-9A5D-C4164E646E34}" type="pres">
      <dgm:prSet presAssocID="{8054B793-ABEC-46F1-9900-CEEE2B333733}" presName="compNode" presStyleCnt="0"/>
      <dgm:spPr/>
    </dgm:pt>
    <dgm:pt modelId="{213F6766-EBA7-4BDF-B205-26D1566ECE49}" type="pres">
      <dgm:prSet presAssocID="{8054B793-ABEC-46F1-9900-CEEE2B333733}" presName="bgRect" presStyleLbl="bgShp" presStyleIdx="3" presStyleCnt="4"/>
      <dgm:spPr/>
    </dgm:pt>
    <dgm:pt modelId="{2D29C409-5AEA-4B19-9F0A-66244FDBDA4E}" type="pres">
      <dgm:prSet presAssocID="{8054B793-ABEC-46F1-9900-CEEE2B3337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641B06C-A725-48EA-A76B-1E50BFFCCAD1}" type="pres">
      <dgm:prSet presAssocID="{8054B793-ABEC-46F1-9900-CEEE2B333733}" presName="spaceRect" presStyleCnt="0"/>
      <dgm:spPr/>
    </dgm:pt>
    <dgm:pt modelId="{EBDC51FF-A9D2-4BD3-B56E-2F3D348C8E61}" type="pres">
      <dgm:prSet presAssocID="{8054B793-ABEC-46F1-9900-CEEE2B33373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2C0A29-091C-482B-BDC8-2077465B5233}" type="presOf" srcId="{7EF93E05-F7FA-44BB-BD82-F3979111FE6F}" destId="{D1943C17-1E4B-43ED-8EBB-48E69BFDE1A8}" srcOrd="0" destOrd="0" presId="urn:microsoft.com/office/officeart/2018/2/layout/IconVerticalSolidList"/>
    <dgm:cxn modelId="{CDFED12B-26A8-46AD-9222-5A70D5F23530}" type="presOf" srcId="{8FFE18A4-52CF-4AE1-A8C0-1E12709DABE1}" destId="{ACAC5A45-AF0D-4938-B307-FA0473D0EFEC}" srcOrd="0" destOrd="0" presId="urn:microsoft.com/office/officeart/2018/2/layout/IconVerticalSolidList"/>
    <dgm:cxn modelId="{B0934737-8795-4F6B-B425-F7BDE37908A2}" srcId="{8A3420EC-5A88-4545-B73E-A9D2001E6FDF}" destId="{8FFE18A4-52CF-4AE1-A8C0-1E12709DABE1}" srcOrd="1" destOrd="0" parTransId="{42DFCDED-6F15-4551-9A5F-3D9434F7E7D9}" sibTransId="{2909EE7B-1940-43C4-949D-BDA35F097365}"/>
    <dgm:cxn modelId="{E67AB53B-CC18-4FA2-A30A-0FACC13B56DF}" srcId="{8A3420EC-5A88-4545-B73E-A9D2001E6FDF}" destId="{8054B793-ABEC-46F1-9900-CEEE2B333733}" srcOrd="3" destOrd="0" parTransId="{4DAF52F1-8343-41E9-B7F7-9AAC0B68F7A2}" sibTransId="{1ACC6841-E619-4477-89C7-3CCE36106CE5}"/>
    <dgm:cxn modelId="{69B22B65-CCEE-455F-817F-2C9FDA713804}" srcId="{8A3420EC-5A88-4545-B73E-A9D2001E6FDF}" destId="{8F58865D-710B-4A99-9868-93F4D3DE353C}" srcOrd="2" destOrd="0" parTransId="{292F2D11-FEE6-4A48-96D6-6FA57BA26E35}" sibTransId="{918BA40D-5343-4EA0-BFC0-4D4323D34622}"/>
    <dgm:cxn modelId="{BF320BAD-F55A-4B4B-BF92-3E62173A8F68}" type="presOf" srcId="{8F58865D-710B-4A99-9868-93F4D3DE353C}" destId="{958C1103-26CA-4C74-8B2A-6847DA4F85E0}" srcOrd="0" destOrd="0" presId="urn:microsoft.com/office/officeart/2018/2/layout/IconVerticalSolidList"/>
    <dgm:cxn modelId="{A2D56CC8-1E13-4024-AECB-2C2593279797}" type="presOf" srcId="{8A3420EC-5A88-4545-B73E-A9D2001E6FDF}" destId="{2A7F0D7F-3D48-4DD5-A8D0-8C7A7D13C191}" srcOrd="0" destOrd="0" presId="urn:microsoft.com/office/officeart/2018/2/layout/IconVerticalSolidList"/>
    <dgm:cxn modelId="{2EB195D3-8656-46C1-BD3E-3C4E53A47B6D}" type="presOf" srcId="{8054B793-ABEC-46F1-9900-CEEE2B333733}" destId="{EBDC51FF-A9D2-4BD3-B56E-2F3D348C8E61}" srcOrd="0" destOrd="0" presId="urn:microsoft.com/office/officeart/2018/2/layout/IconVerticalSolidList"/>
    <dgm:cxn modelId="{3E8795E4-1340-47FC-8295-799234CC060C}" srcId="{8A3420EC-5A88-4545-B73E-A9D2001E6FDF}" destId="{7EF93E05-F7FA-44BB-BD82-F3979111FE6F}" srcOrd="0" destOrd="0" parTransId="{F3887DCC-6790-4B64-954C-9AA8204596F8}" sibTransId="{AD1932B4-14FD-4A4D-9000-8333B8C20043}"/>
    <dgm:cxn modelId="{3FCDA618-048D-4B94-BBCD-216ABD896593}" type="presParOf" srcId="{2A7F0D7F-3D48-4DD5-A8D0-8C7A7D13C191}" destId="{3A234DA5-DA9C-4995-BFFC-8B34D50F6B14}" srcOrd="0" destOrd="0" presId="urn:microsoft.com/office/officeart/2018/2/layout/IconVerticalSolidList"/>
    <dgm:cxn modelId="{CC8A2EBC-A970-47C1-8110-0B633BBD6842}" type="presParOf" srcId="{3A234DA5-DA9C-4995-BFFC-8B34D50F6B14}" destId="{6344F20E-EC46-4867-8FAA-1E6F785A34D8}" srcOrd="0" destOrd="0" presId="urn:microsoft.com/office/officeart/2018/2/layout/IconVerticalSolidList"/>
    <dgm:cxn modelId="{220948F6-6547-49D4-8834-716F4A6FEEF0}" type="presParOf" srcId="{3A234DA5-DA9C-4995-BFFC-8B34D50F6B14}" destId="{FF1C41DF-82C4-4181-B5B0-276547B705B1}" srcOrd="1" destOrd="0" presId="urn:microsoft.com/office/officeart/2018/2/layout/IconVerticalSolidList"/>
    <dgm:cxn modelId="{A04BD860-20EE-4C8B-A60C-A470D8CA1D42}" type="presParOf" srcId="{3A234DA5-DA9C-4995-BFFC-8B34D50F6B14}" destId="{7FED1F0F-A233-4143-9706-72BCDA7255AB}" srcOrd="2" destOrd="0" presId="urn:microsoft.com/office/officeart/2018/2/layout/IconVerticalSolidList"/>
    <dgm:cxn modelId="{93BC113E-0B1B-41AE-9697-DC7F917BF236}" type="presParOf" srcId="{3A234DA5-DA9C-4995-BFFC-8B34D50F6B14}" destId="{D1943C17-1E4B-43ED-8EBB-48E69BFDE1A8}" srcOrd="3" destOrd="0" presId="urn:microsoft.com/office/officeart/2018/2/layout/IconVerticalSolidList"/>
    <dgm:cxn modelId="{EEFD6A26-6F77-4D1A-8833-150AE59EE3DB}" type="presParOf" srcId="{2A7F0D7F-3D48-4DD5-A8D0-8C7A7D13C191}" destId="{723A7D97-9DC1-4C5D-A2AD-A907C83F4A90}" srcOrd="1" destOrd="0" presId="urn:microsoft.com/office/officeart/2018/2/layout/IconVerticalSolidList"/>
    <dgm:cxn modelId="{5A645C59-7213-41BF-9870-8721E192FE41}" type="presParOf" srcId="{2A7F0D7F-3D48-4DD5-A8D0-8C7A7D13C191}" destId="{F0660FBE-1D62-475C-91EC-54C56FD9E241}" srcOrd="2" destOrd="0" presId="urn:microsoft.com/office/officeart/2018/2/layout/IconVerticalSolidList"/>
    <dgm:cxn modelId="{B1B1E111-DC50-4531-A0EA-C14FF8266A9F}" type="presParOf" srcId="{F0660FBE-1D62-475C-91EC-54C56FD9E241}" destId="{D44532EB-88C6-4BBB-A8C8-E68A6B7E9740}" srcOrd="0" destOrd="0" presId="urn:microsoft.com/office/officeart/2018/2/layout/IconVerticalSolidList"/>
    <dgm:cxn modelId="{8C9B5ABD-4A0B-48C9-A98F-C3804ABAF5CF}" type="presParOf" srcId="{F0660FBE-1D62-475C-91EC-54C56FD9E241}" destId="{FA017AA2-19CA-406D-A228-116A53B5475D}" srcOrd="1" destOrd="0" presId="urn:microsoft.com/office/officeart/2018/2/layout/IconVerticalSolidList"/>
    <dgm:cxn modelId="{81F59A84-3019-4018-AE56-05B3A1506104}" type="presParOf" srcId="{F0660FBE-1D62-475C-91EC-54C56FD9E241}" destId="{7F65B2EC-08D4-4020-B48F-398D29042921}" srcOrd="2" destOrd="0" presId="urn:microsoft.com/office/officeart/2018/2/layout/IconVerticalSolidList"/>
    <dgm:cxn modelId="{D57A4CA4-5904-4D65-BD3F-51B86EA36BB6}" type="presParOf" srcId="{F0660FBE-1D62-475C-91EC-54C56FD9E241}" destId="{ACAC5A45-AF0D-4938-B307-FA0473D0EFEC}" srcOrd="3" destOrd="0" presId="urn:microsoft.com/office/officeart/2018/2/layout/IconVerticalSolidList"/>
    <dgm:cxn modelId="{05DC455D-C289-4000-9E2B-C570C05232B2}" type="presParOf" srcId="{2A7F0D7F-3D48-4DD5-A8D0-8C7A7D13C191}" destId="{DFAEEA4A-5697-4BD1-AFC3-A6D0BFCB57C3}" srcOrd="3" destOrd="0" presId="urn:microsoft.com/office/officeart/2018/2/layout/IconVerticalSolidList"/>
    <dgm:cxn modelId="{F25DC435-CB4D-4694-A02D-1C6AD8ED0948}" type="presParOf" srcId="{2A7F0D7F-3D48-4DD5-A8D0-8C7A7D13C191}" destId="{6AE63E44-6FC9-4CF6-B279-E2A7BB24F355}" srcOrd="4" destOrd="0" presId="urn:microsoft.com/office/officeart/2018/2/layout/IconVerticalSolidList"/>
    <dgm:cxn modelId="{0C38865C-9B4D-468B-9F72-C71D8AA2424A}" type="presParOf" srcId="{6AE63E44-6FC9-4CF6-B279-E2A7BB24F355}" destId="{9FA8FD28-34AF-4C65-A28C-C6AA771062DF}" srcOrd="0" destOrd="0" presId="urn:microsoft.com/office/officeart/2018/2/layout/IconVerticalSolidList"/>
    <dgm:cxn modelId="{F5125759-27ED-4F4A-A12B-A55723125D13}" type="presParOf" srcId="{6AE63E44-6FC9-4CF6-B279-E2A7BB24F355}" destId="{1B7D6FC2-17D2-45A4-9395-5A8D8BD8E6B6}" srcOrd="1" destOrd="0" presId="urn:microsoft.com/office/officeart/2018/2/layout/IconVerticalSolidList"/>
    <dgm:cxn modelId="{434F12EB-51FD-4E0D-A73C-06E78A2FE0EE}" type="presParOf" srcId="{6AE63E44-6FC9-4CF6-B279-E2A7BB24F355}" destId="{1DF00C05-9C09-4B03-BE93-D6311D117892}" srcOrd="2" destOrd="0" presId="urn:microsoft.com/office/officeart/2018/2/layout/IconVerticalSolidList"/>
    <dgm:cxn modelId="{5A243D3F-A705-4DFC-9046-B29C18F03495}" type="presParOf" srcId="{6AE63E44-6FC9-4CF6-B279-E2A7BB24F355}" destId="{958C1103-26CA-4C74-8B2A-6847DA4F85E0}" srcOrd="3" destOrd="0" presId="urn:microsoft.com/office/officeart/2018/2/layout/IconVerticalSolidList"/>
    <dgm:cxn modelId="{23F0D95A-CD2B-4ED8-A38E-7CE6A514DF3B}" type="presParOf" srcId="{2A7F0D7F-3D48-4DD5-A8D0-8C7A7D13C191}" destId="{501E98FF-018E-4653-B849-96308DF16E94}" srcOrd="5" destOrd="0" presId="urn:microsoft.com/office/officeart/2018/2/layout/IconVerticalSolidList"/>
    <dgm:cxn modelId="{985D1284-E111-4070-B114-98C04AD34FA9}" type="presParOf" srcId="{2A7F0D7F-3D48-4DD5-A8D0-8C7A7D13C191}" destId="{E70BE60C-3AE0-46D8-9A5D-C4164E646E34}" srcOrd="6" destOrd="0" presId="urn:microsoft.com/office/officeart/2018/2/layout/IconVerticalSolidList"/>
    <dgm:cxn modelId="{C23F0C8A-7DA8-4D05-9D85-46F9B9C780A3}" type="presParOf" srcId="{E70BE60C-3AE0-46D8-9A5D-C4164E646E34}" destId="{213F6766-EBA7-4BDF-B205-26D1566ECE49}" srcOrd="0" destOrd="0" presId="urn:microsoft.com/office/officeart/2018/2/layout/IconVerticalSolidList"/>
    <dgm:cxn modelId="{0F4C6819-6092-4537-AD64-F1F965AAC0CC}" type="presParOf" srcId="{E70BE60C-3AE0-46D8-9A5D-C4164E646E34}" destId="{2D29C409-5AEA-4B19-9F0A-66244FDBDA4E}" srcOrd="1" destOrd="0" presId="urn:microsoft.com/office/officeart/2018/2/layout/IconVerticalSolidList"/>
    <dgm:cxn modelId="{3D5C7CBC-7D40-4672-A4B9-0BD383763710}" type="presParOf" srcId="{E70BE60C-3AE0-46D8-9A5D-C4164E646E34}" destId="{7641B06C-A725-48EA-A76B-1E50BFFCCAD1}" srcOrd="2" destOrd="0" presId="urn:microsoft.com/office/officeart/2018/2/layout/IconVerticalSolidList"/>
    <dgm:cxn modelId="{E1C6F63B-30E3-407C-81A7-00E084CF7011}" type="presParOf" srcId="{E70BE60C-3AE0-46D8-9A5D-C4164E646E34}" destId="{EBDC51FF-A9D2-4BD3-B56E-2F3D348C8E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583B7D-EF4D-4D93-BB4C-7B09CF756D5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36A796-3FEE-43D3-AA95-B577E12CB3BB}">
      <dgm:prSet/>
      <dgm:spPr/>
      <dgm:t>
        <a:bodyPr/>
        <a:lstStyle/>
        <a:p>
          <a:r>
            <a:rPr lang="en-US"/>
            <a:t>Foster debate</a:t>
          </a:r>
        </a:p>
      </dgm:t>
    </dgm:pt>
    <dgm:pt modelId="{7798623E-358E-4768-87D9-2D87C948DD84}" type="parTrans" cxnId="{42A36A1C-9B3F-440A-A5A4-4AEF76EEF7F5}">
      <dgm:prSet/>
      <dgm:spPr/>
      <dgm:t>
        <a:bodyPr/>
        <a:lstStyle/>
        <a:p>
          <a:endParaRPr lang="en-US"/>
        </a:p>
      </dgm:t>
    </dgm:pt>
    <dgm:pt modelId="{863F85F2-7603-4E17-9FC1-7AD0FA031A60}" type="sibTrans" cxnId="{42A36A1C-9B3F-440A-A5A4-4AEF76EEF7F5}">
      <dgm:prSet/>
      <dgm:spPr/>
      <dgm:t>
        <a:bodyPr/>
        <a:lstStyle/>
        <a:p>
          <a:endParaRPr lang="en-US"/>
        </a:p>
      </dgm:t>
    </dgm:pt>
    <dgm:pt modelId="{578A0B31-F99C-47FC-9640-44CEA6C46F70}">
      <dgm:prSet/>
      <dgm:spPr/>
      <dgm:t>
        <a:bodyPr/>
        <a:lstStyle/>
        <a:p>
          <a:r>
            <a:rPr lang="en-US"/>
            <a:t>Ensure diverse team </a:t>
          </a:r>
        </a:p>
      </dgm:t>
    </dgm:pt>
    <dgm:pt modelId="{63AF01F2-0080-4BE5-84F8-DB8CB3D88326}" type="parTrans" cxnId="{2658A8EA-4148-42A5-8C1C-9A2D48E92947}">
      <dgm:prSet/>
      <dgm:spPr/>
      <dgm:t>
        <a:bodyPr/>
        <a:lstStyle/>
        <a:p>
          <a:endParaRPr lang="en-US"/>
        </a:p>
      </dgm:t>
    </dgm:pt>
    <dgm:pt modelId="{DA3D3A22-733F-4A6E-8950-BAFB602E9C98}" type="sibTrans" cxnId="{2658A8EA-4148-42A5-8C1C-9A2D48E92947}">
      <dgm:prSet/>
      <dgm:spPr/>
      <dgm:t>
        <a:bodyPr/>
        <a:lstStyle/>
        <a:p>
          <a:endParaRPr lang="en-US"/>
        </a:p>
      </dgm:t>
    </dgm:pt>
    <dgm:pt modelId="{117ADF1A-7A1E-4A55-B1C8-5BC2BDD48AD9}">
      <dgm:prSet/>
      <dgm:spPr/>
      <dgm:t>
        <a:bodyPr/>
        <a:lstStyle/>
        <a:p>
          <a:r>
            <a:rPr lang="en-US" dirty="0"/>
            <a:t>Put debate into the agenda</a:t>
          </a:r>
        </a:p>
      </dgm:t>
    </dgm:pt>
    <dgm:pt modelId="{BB3304E0-4476-491B-8DDD-5DE6C02CEA9B}" type="parTrans" cxnId="{24ECE89A-8688-49CD-957C-2BC73075A59B}">
      <dgm:prSet/>
      <dgm:spPr/>
      <dgm:t>
        <a:bodyPr/>
        <a:lstStyle/>
        <a:p>
          <a:endParaRPr lang="en-US"/>
        </a:p>
      </dgm:t>
    </dgm:pt>
    <dgm:pt modelId="{3EA93F9B-B14F-404B-B95C-C1937C668578}" type="sibTrans" cxnId="{24ECE89A-8688-49CD-957C-2BC73075A59B}">
      <dgm:prSet/>
      <dgm:spPr/>
      <dgm:t>
        <a:bodyPr/>
        <a:lstStyle/>
        <a:p>
          <a:endParaRPr lang="en-US"/>
        </a:p>
      </dgm:t>
    </dgm:pt>
    <dgm:pt modelId="{569E195C-E9EE-4992-B149-041884CEFED0}">
      <dgm:prSet/>
      <dgm:spPr/>
      <dgm:t>
        <a:bodyPr/>
        <a:lstStyle/>
        <a:p>
          <a:r>
            <a:rPr lang="en-US"/>
            <a:t>Formalize a role, like devil’s advocate</a:t>
          </a:r>
        </a:p>
      </dgm:t>
    </dgm:pt>
    <dgm:pt modelId="{8785ABAE-48A1-46F4-81E9-1FEF40B7D828}" type="parTrans" cxnId="{04C06D0C-3776-47FD-9CC2-8F80F325D60E}">
      <dgm:prSet/>
      <dgm:spPr/>
      <dgm:t>
        <a:bodyPr/>
        <a:lstStyle/>
        <a:p>
          <a:endParaRPr lang="en-US"/>
        </a:p>
      </dgm:t>
    </dgm:pt>
    <dgm:pt modelId="{ED9A2C1D-7180-42A5-9C01-C14B8B596C22}" type="sibTrans" cxnId="{04C06D0C-3776-47FD-9CC2-8F80F325D60E}">
      <dgm:prSet/>
      <dgm:spPr/>
      <dgm:t>
        <a:bodyPr/>
        <a:lstStyle/>
        <a:p>
          <a:endParaRPr lang="en-US"/>
        </a:p>
      </dgm:t>
    </dgm:pt>
    <dgm:pt modelId="{7C04DAFD-4785-4DBF-A2D6-EF9AE8A1988A}">
      <dgm:prSet/>
      <dgm:spPr/>
      <dgm:t>
        <a:bodyPr/>
        <a:lstStyle/>
        <a:p>
          <a:r>
            <a:rPr lang="en-US"/>
            <a:t>Structure debate: red vs blue team</a:t>
          </a:r>
        </a:p>
      </dgm:t>
    </dgm:pt>
    <dgm:pt modelId="{17318AB6-E4CC-4C6C-9296-5930C47D673A}" type="parTrans" cxnId="{43620AF7-6BD1-45DD-9F43-538552D6FD0F}">
      <dgm:prSet/>
      <dgm:spPr/>
      <dgm:t>
        <a:bodyPr/>
        <a:lstStyle/>
        <a:p>
          <a:endParaRPr lang="en-US"/>
        </a:p>
      </dgm:t>
    </dgm:pt>
    <dgm:pt modelId="{413FDFBE-A9F0-4C1B-A1C9-E7AF243DC3D5}" type="sibTrans" cxnId="{43620AF7-6BD1-45DD-9F43-538552D6FD0F}">
      <dgm:prSet/>
      <dgm:spPr/>
      <dgm:t>
        <a:bodyPr/>
        <a:lstStyle/>
        <a:p>
          <a:endParaRPr lang="en-US"/>
        </a:p>
      </dgm:t>
    </dgm:pt>
    <dgm:pt modelId="{52D71E00-DD97-4923-9182-414DD74E9483}">
      <dgm:prSet/>
      <dgm:spPr/>
      <dgm:t>
        <a:bodyPr/>
        <a:lstStyle/>
        <a:p>
          <a:r>
            <a:rPr lang="en-US"/>
            <a:t>Keep debate civil</a:t>
          </a:r>
        </a:p>
      </dgm:t>
    </dgm:pt>
    <dgm:pt modelId="{D30A28B6-5164-4ADB-A9B6-8097068CCFE7}" type="parTrans" cxnId="{13BD39B5-3BE3-4383-B556-57E38A3A5176}">
      <dgm:prSet/>
      <dgm:spPr/>
      <dgm:t>
        <a:bodyPr/>
        <a:lstStyle/>
        <a:p>
          <a:endParaRPr lang="en-US"/>
        </a:p>
      </dgm:t>
    </dgm:pt>
    <dgm:pt modelId="{3D96EB0B-400D-431E-8516-6AAD18E9C9A4}" type="sibTrans" cxnId="{13BD39B5-3BE3-4383-B556-57E38A3A5176}">
      <dgm:prSet/>
      <dgm:spPr/>
      <dgm:t>
        <a:bodyPr/>
        <a:lstStyle/>
        <a:p>
          <a:endParaRPr lang="en-US"/>
        </a:p>
      </dgm:t>
    </dgm:pt>
    <dgm:pt modelId="{32CA5C66-AA90-425F-820B-C6DB57A2C032}">
      <dgm:prSet/>
      <dgm:spPr/>
      <dgm:t>
        <a:bodyPr/>
        <a:lstStyle/>
        <a:p>
          <a:r>
            <a:rPr lang="en-US"/>
            <a:t>Presume good intent</a:t>
          </a:r>
        </a:p>
      </dgm:t>
    </dgm:pt>
    <dgm:pt modelId="{DCDFE7FB-68B1-4997-B12A-5FE881197E83}" type="parTrans" cxnId="{A50222A0-CE5A-44DD-9FE5-B077CD365525}">
      <dgm:prSet/>
      <dgm:spPr/>
      <dgm:t>
        <a:bodyPr/>
        <a:lstStyle/>
        <a:p>
          <a:endParaRPr lang="en-US"/>
        </a:p>
      </dgm:t>
    </dgm:pt>
    <dgm:pt modelId="{FF6D06DE-AD7B-4846-A7DB-CD5E94DE54E3}" type="sibTrans" cxnId="{A50222A0-CE5A-44DD-9FE5-B077CD365525}">
      <dgm:prSet/>
      <dgm:spPr/>
      <dgm:t>
        <a:bodyPr/>
        <a:lstStyle/>
        <a:p>
          <a:endParaRPr lang="en-US"/>
        </a:p>
      </dgm:t>
    </dgm:pt>
    <dgm:pt modelId="{77D51C93-FAF9-4B8F-9EDF-CEB7757C5FD9}">
      <dgm:prSet/>
      <dgm:spPr/>
      <dgm:t>
        <a:bodyPr/>
        <a:lstStyle/>
        <a:p>
          <a:r>
            <a:rPr lang="en-US"/>
            <a:t>Highlight common values</a:t>
          </a:r>
        </a:p>
      </dgm:t>
    </dgm:pt>
    <dgm:pt modelId="{3C8809E5-F706-4AD2-8A43-130B3AF017F4}" type="parTrans" cxnId="{2A6CF8A8-5F61-4C0A-9655-5B18AE392F35}">
      <dgm:prSet/>
      <dgm:spPr/>
      <dgm:t>
        <a:bodyPr/>
        <a:lstStyle/>
        <a:p>
          <a:endParaRPr lang="en-US"/>
        </a:p>
      </dgm:t>
    </dgm:pt>
    <dgm:pt modelId="{7E6CDA13-F128-4740-B18E-D358C5DCF746}" type="sibTrans" cxnId="{2A6CF8A8-5F61-4C0A-9655-5B18AE392F35}">
      <dgm:prSet/>
      <dgm:spPr/>
      <dgm:t>
        <a:bodyPr/>
        <a:lstStyle/>
        <a:p>
          <a:endParaRPr lang="en-US"/>
        </a:p>
      </dgm:t>
    </dgm:pt>
    <dgm:pt modelId="{7982AE27-6BCA-4396-8AC3-279DDCF494B5}">
      <dgm:prSet/>
      <dgm:spPr/>
      <dgm:t>
        <a:bodyPr/>
        <a:lstStyle/>
        <a:p>
          <a:r>
            <a:rPr lang="en-US"/>
            <a:t>LARA</a:t>
          </a:r>
        </a:p>
      </dgm:t>
    </dgm:pt>
    <dgm:pt modelId="{80D52A1E-7BB4-4A2F-98B7-4BD007D44FFC}" type="parTrans" cxnId="{71FF47B5-4D85-48A1-AF69-C42A1A8358F6}">
      <dgm:prSet/>
      <dgm:spPr/>
      <dgm:t>
        <a:bodyPr/>
        <a:lstStyle/>
        <a:p>
          <a:endParaRPr lang="en-US"/>
        </a:p>
      </dgm:t>
    </dgm:pt>
    <dgm:pt modelId="{7C8E05C1-00CB-4E4D-8353-53C10B19C241}" type="sibTrans" cxnId="{71FF47B5-4D85-48A1-AF69-C42A1A8358F6}">
      <dgm:prSet/>
      <dgm:spPr/>
      <dgm:t>
        <a:bodyPr/>
        <a:lstStyle/>
        <a:p>
          <a:endParaRPr lang="en-US"/>
        </a:p>
      </dgm:t>
    </dgm:pt>
    <dgm:pt modelId="{37FF3EE7-457F-425C-A9F8-74D7CE70B914}">
      <dgm:prSet/>
      <dgm:spPr/>
      <dgm:t>
        <a:bodyPr/>
        <a:lstStyle/>
        <a:p>
          <a:r>
            <a:rPr lang="en-US"/>
            <a:t>Create safe environment</a:t>
          </a:r>
        </a:p>
      </dgm:t>
    </dgm:pt>
    <dgm:pt modelId="{B470CDA8-CE7B-4AF5-9B50-B00540F174FC}" type="parTrans" cxnId="{F547EE4E-E3C1-49F3-BD59-0D9A687DBC3C}">
      <dgm:prSet/>
      <dgm:spPr/>
      <dgm:t>
        <a:bodyPr/>
        <a:lstStyle/>
        <a:p>
          <a:endParaRPr lang="en-US"/>
        </a:p>
      </dgm:t>
    </dgm:pt>
    <dgm:pt modelId="{BBD8D28C-B9D1-48C6-A5E4-411E7685FFE3}" type="sibTrans" cxnId="{F547EE4E-E3C1-49F3-BD59-0D9A687DBC3C}">
      <dgm:prSet/>
      <dgm:spPr/>
      <dgm:t>
        <a:bodyPr/>
        <a:lstStyle/>
        <a:p>
          <a:endParaRPr lang="en-US"/>
        </a:p>
      </dgm:t>
    </dgm:pt>
    <dgm:pt modelId="{9B57376A-2D63-4CFB-8FE4-AC0412B8FD89}">
      <dgm:prSet/>
      <dgm:spPr/>
      <dgm:t>
        <a:bodyPr/>
        <a:lstStyle/>
        <a:p>
          <a:r>
            <a:rPr lang="en-US"/>
            <a:t>Manage emotions</a:t>
          </a:r>
        </a:p>
      </dgm:t>
    </dgm:pt>
    <dgm:pt modelId="{16880F0F-7808-4CC5-9DAC-C5667F17F243}" type="parTrans" cxnId="{F623E807-796A-4D65-ACDD-FE74BBF2AA1C}">
      <dgm:prSet/>
      <dgm:spPr/>
      <dgm:t>
        <a:bodyPr/>
        <a:lstStyle/>
        <a:p>
          <a:endParaRPr lang="en-US"/>
        </a:p>
      </dgm:t>
    </dgm:pt>
    <dgm:pt modelId="{04335FEF-8ADA-4C8B-8D28-634E630726B3}" type="sibTrans" cxnId="{F623E807-796A-4D65-ACDD-FE74BBF2AA1C}">
      <dgm:prSet/>
      <dgm:spPr/>
      <dgm:t>
        <a:bodyPr/>
        <a:lstStyle/>
        <a:p>
          <a:endParaRPr lang="en-US"/>
        </a:p>
      </dgm:t>
    </dgm:pt>
    <dgm:pt modelId="{DE91E03B-095A-4498-809B-F55C2E91DBA6}">
      <dgm:prSet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When things escalate</a:t>
          </a:r>
        </a:p>
      </dgm:t>
    </dgm:pt>
    <dgm:pt modelId="{457C08A5-EAF0-431E-B2EA-8375DB9AB8F5}" type="parTrans" cxnId="{1A265E0E-073C-44FB-87F7-0F11B6713107}">
      <dgm:prSet/>
      <dgm:spPr/>
      <dgm:t>
        <a:bodyPr/>
        <a:lstStyle/>
        <a:p>
          <a:endParaRPr lang="en-US"/>
        </a:p>
      </dgm:t>
    </dgm:pt>
    <dgm:pt modelId="{08A55D73-E819-42B3-85B2-A34CE63A6F23}" type="sibTrans" cxnId="{1A265E0E-073C-44FB-87F7-0F11B6713107}">
      <dgm:prSet/>
      <dgm:spPr/>
      <dgm:t>
        <a:bodyPr/>
        <a:lstStyle/>
        <a:p>
          <a:endParaRPr lang="en-US"/>
        </a:p>
      </dgm:t>
    </dgm:pt>
    <dgm:pt modelId="{363C821C-8248-4656-84DA-DF6DBC9AFDFD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/>
            <a:t>Validate emotions</a:t>
          </a:r>
        </a:p>
      </dgm:t>
    </dgm:pt>
    <dgm:pt modelId="{E9F8DB10-C8CA-4ED8-9D10-F306DC8E6B43}" type="parTrans" cxnId="{6EF79D18-F83F-4C4A-843B-E89C1FDB34FC}">
      <dgm:prSet/>
      <dgm:spPr/>
      <dgm:t>
        <a:bodyPr/>
        <a:lstStyle/>
        <a:p>
          <a:endParaRPr lang="en-US"/>
        </a:p>
      </dgm:t>
    </dgm:pt>
    <dgm:pt modelId="{CA020110-B9DF-4D55-948B-7D43DB6D12CF}" type="sibTrans" cxnId="{6EF79D18-F83F-4C4A-843B-E89C1FDB34FC}">
      <dgm:prSet/>
      <dgm:spPr/>
      <dgm:t>
        <a:bodyPr/>
        <a:lstStyle/>
        <a:p>
          <a:endParaRPr lang="en-US"/>
        </a:p>
      </dgm:t>
    </dgm:pt>
    <dgm:pt modelId="{C53F2D1C-0854-4B81-8CA5-BF6A922D80DC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/>
            <a:t>Unpack underlying issues</a:t>
          </a:r>
        </a:p>
      </dgm:t>
    </dgm:pt>
    <dgm:pt modelId="{A4E946E6-7F22-43E3-AB53-BCBE7265D877}" type="parTrans" cxnId="{90DFBF49-D4DF-47A4-B198-05A25A0D04BD}">
      <dgm:prSet/>
      <dgm:spPr/>
      <dgm:t>
        <a:bodyPr/>
        <a:lstStyle/>
        <a:p>
          <a:endParaRPr lang="en-US"/>
        </a:p>
      </dgm:t>
    </dgm:pt>
    <dgm:pt modelId="{78548CE1-26E9-43B6-B2E9-A52A788F1BF1}" type="sibTrans" cxnId="{90DFBF49-D4DF-47A4-B198-05A25A0D04BD}">
      <dgm:prSet/>
      <dgm:spPr/>
      <dgm:t>
        <a:bodyPr/>
        <a:lstStyle/>
        <a:p>
          <a:endParaRPr lang="en-US"/>
        </a:p>
      </dgm:t>
    </dgm:pt>
    <dgm:pt modelId="{E56E665D-7B4E-4E3F-8A8F-45B3A2106A4E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/>
            <a:t>Give constructive feedbacl</a:t>
          </a:r>
        </a:p>
      </dgm:t>
    </dgm:pt>
    <dgm:pt modelId="{64CB0D8F-60E0-4DD9-B8BB-DD26DF7A7079}" type="parTrans" cxnId="{EE592A28-01FA-4AD2-92A1-7A7CB6999950}">
      <dgm:prSet/>
      <dgm:spPr/>
      <dgm:t>
        <a:bodyPr/>
        <a:lstStyle/>
        <a:p>
          <a:endParaRPr lang="en-US"/>
        </a:p>
      </dgm:t>
    </dgm:pt>
    <dgm:pt modelId="{F622C80C-66D6-4D34-8153-D02BA5E59067}" type="sibTrans" cxnId="{EE592A28-01FA-4AD2-92A1-7A7CB6999950}">
      <dgm:prSet/>
      <dgm:spPr/>
      <dgm:t>
        <a:bodyPr/>
        <a:lstStyle/>
        <a:p>
          <a:endParaRPr lang="en-US"/>
        </a:p>
      </dgm:t>
    </dgm:pt>
    <dgm:pt modelId="{B77A6EF9-6DC4-8941-9265-10EE223C04E1}" type="pres">
      <dgm:prSet presAssocID="{6D583B7D-EF4D-4D93-BB4C-7B09CF756D51}" presName="linear" presStyleCnt="0">
        <dgm:presLayoutVars>
          <dgm:dir/>
          <dgm:animLvl val="lvl"/>
          <dgm:resizeHandles val="exact"/>
        </dgm:presLayoutVars>
      </dgm:prSet>
      <dgm:spPr/>
    </dgm:pt>
    <dgm:pt modelId="{B890F684-C070-7943-9C30-634E14BD6034}" type="pres">
      <dgm:prSet presAssocID="{2536A796-3FEE-43D3-AA95-B577E12CB3BB}" presName="parentLin" presStyleCnt="0"/>
      <dgm:spPr/>
    </dgm:pt>
    <dgm:pt modelId="{443A3E09-A6CE-3443-B246-5E9E42D1D4B5}" type="pres">
      <dgm:prSet presAssocID="{2536A796-3FEE-43D3-AA95-B577E12CB3BB}" presName="parentLeftMargin" presStyleLbl="node1" presStyleIdx="0" presStyleCnt="3"/>
      <dgm:spPr/>
    </dgm:pt>
    <dgm:pt modelId="{14569538-ED80-154E-8D81-09150EABCCAA}" type="pres">
      <dgm:prSet presAssocID="{2536A796-3FEE-43D3-AA95-B577E12CB3B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EAEFAF-5A61-E947-814F-4598065BC186}" type="pres">
      <dgm:prSet presAssocID="{2536A796-3FEE-43D3-AA95-B577E12CB3BB}" presName="negativeSpace" presStyleCnt="0"/>
      <dgm:spPr/>
    </dgm:pt>
    <dgm:pt modelId="{84E5CBB2-18EF-CB44-B9FA-1FEC9F228168}" type="pres">
      <dgm:prSet presAssocID="{2536A796-3FEE-43D3-AA95-B577E12CB3BB}" presName="childText" presStyleLbl="conFgAcc1" presStyleIdx="0" presStyleCnt="3">
        <dgm:presLayoutVars>
          <dgm:bulletEnabled val="1"/>
        </dgm:presLayoutVars>
      </dgm:prSet>
      <dgm:spPr/>
    </dgm:pt>
    <dgm:pt modelId="{4532B08D-0288-A54F-8BB0-E781BD356203}" type="pres">
      <dgm:prSet presAssocID="{863F85F2-7603-4E17-9FC1-7AD0FA031A60}" presName="spaceBetweenRectangles" presStyleCnt="0"/>
      <dgm:spPr/>
    </dgm:pt>
    <dgm:pt modelId="{6DBF1E75-9919-A040-8AD2-DD958C3E4883}" type="pres">
      <dgm:prSet presAssocID="{52D71E00-DD97-4923-9182-414DD74E9483}" presName="parentLin" presStyleCnt="0"/>
      <dgm:spPr/>
    </dgm:pt>
    <dgm:pt modelId="{FE93F4FC-C740-D34A-97A8-D17D7557C7C1}" type="pres">
      <dgm:prSet presAssocID="{52D71E00-DD97-4923-9182-414DD74E9483}" presName="parentLeftMargin" presStyleLbl="node1" presStyleIdx="0" presStyleCnt="3"/>
      <dgm:spPr/>
    </dgm:pt>
    <dgm:pt modelId="{98E669DB-332F-D343-8977-75F4941C0905}" type="pres">
      <dgm:prSet presAssocID="{52D71E00-DD97-4923-9182-414DD74E94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80B689-4DEF-824E-B3A3-7E292DFADCAC}" type="pres">
      <dgm:prSet presAssocID="{52D71E00-DD97-4923-9182-414DD74E9483}" presName="negativeSpace" presStyleCnt="0"/>
      <dgm:spPr/>
    </dgm:pt>
    <dgm:pt modelId="{EFC55732-9E16-FA4E-87E9-C5909849C3BB}" type="pres">
      <dgm:prSet presAssocID="{52D71E00-DD97-4923-9182-414DD74E9483}" presName="childText" presStyleLbl="conFgAcc1" presStyleIdx="1" presStyleCnt="3">
        <dgm:presLayoutVars>
          <dgm:bulletEnabled val="1"/>
        </dgm:presLayoutVars>
      </dgm:prSet>
      <dgm:spPr/>
    </dgm:pt>
    <dgm:pt modelId="{8553F63F-4DF4-0548-984D-E0C2BF0222A8}" type="pres">
      <dgm:prSet presAssocID="{3D96EB0B-400D-431E-8516-6AAD18E9C9A4}" presName="spaceBetweenRectangles" presStyleCnt="0"/>
      <dgm:spPr/>
    </dgm:pt>
    <dgm:pt modelId="{7056DCD3-8925-B749-899F-A3B0D0642DC8}" type="pres">
      <dgm:prSet presAssocID="{DE91E03B-095A-4498-809B-F55C2E91DBA6}" presName="parentLin" presStyleCnt="0"/>
      <dgm:spPr/>
    </dgm:pt>
    <dgm:pt modelId="{8F252E39-FA83-8B48-9E22-98C92AAA00AC}" type="pres">
      <dgm:prSet presAssocID="{DE91E03B-095A-4498-809B-F55C2E91DBA6}" presName="parentLeftMargin" presStyleLbl="node1" presStyleIdx="1" presStyleCnt="3"/>
      <dgm:spPr/>
    </dgm:pt>
    <dgm:pt modelId="{2094D2BB-B28F-C141-AC1E-31A764EDD0CA}" type="pres">
      <dgm:prSet presAssocID="{DE91E03B-095A-4498-809B-F55C2E91DB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F75603-9059-0C41-89B4-8AB40851D668}" type="pres">
      <dgm:prSet presAssocID="{DE91E03B-095A-4498-809B-F55C2E91DBA6}" presName="negativeSpace" presStyleCnt="0"/>
      <dgm:spPr/>
    </dgm:pt>
    <dgm:pt modelId="{A6BB57E2-EEB2-4640-B4BF-55FC901DBC6E}" type="pres">
      <dgm:prSet presAssocID="{DE91E03B-095A-4498-809B-F55C2E91DB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58B001-266A-9C41-86FB-0413BD45FF62}" type="presOf" srcId="{DE91E03B-095A-4498-809B-F55C2E91DBA6}" destId="{8F252E39-FA83-8B48-9E22-98C92AAA00AC}" srcOrd="0" destOrd="0" presId="urn:microsoft.com/office/officeart/2005/8/layout/list1"/>
    <dgm:cxn modelId="{F623E807-796A-4D65-ACDD-FE74BBF2AA1C}" srcId="{52D71E00-DD97-4923-9182-414DD74E9483}" destId="{9B57376A-2D63-4CFB-8FE4-AC0412B8FD89}" srcOrd="4" destOrd="0" parTransId="{16880F0F-7808-4CC5-9DAC-C5667F17F243}" sibTransId="{04335FEF-8ADA-4C8B-8D28-634E630726B3}"/>
    <dgm:cxn modelId="{04C06D0C-3776-47FD-9CC2-8F80F325D60E}" srcId="{2536A796-3FEE-43D3-AA95-B577E12CB3BB}" destId="{569E195C-E9EE-4992-B149-041884CEFED0}" srcOrd="2" destOrd="0" parTransId="{8785ABAE-48A1-46F4-81E9-1FEF40B7D828}" sibTransId="{ED9A2C1D-7180-42A5-9C01-C14B8B596C22}"/>
    <dgm:cxn modelId="{1A265E0E-073C-44FB-87F7-0F11B6713107}" srcId="{6D583B7D-EF4D-4D93-BB4C-7B09CF756D51}" destId="{DE91E03B-095A-4498-809B-F55C2E91DBA6}" srcOrd="2" destOrd="0" parTransId="{457C08A5-EAF0-431E-B2EA-8375DB9AB8F5}" sibTransId="{08A55D73-E819-42B3-85B2-A34CE63A6F23}"/>
    <dgm:cxn modelId="{6EF79D18-F83F-4C4A-843B-E89C1FDB34FC}" srcId="{DE91E03B-095A-4498-809B-F55C2E91DBA6}" destId="{363C821C-8248-4656-84DA-DF6DBC9AFDFD}" srcOrd="0" destOrd="0" parTransId="{E9F8DB10-C8CA-4ED8-9D10-F306DC8E6B43}" sibTransId="{CA020110-B9DF-4D55-948B-7D43DB6D12CF}"/>
    <dgm:cxn modelId="{42A36A1C-9B3F-440A-A5A4-4AEF76EEF7F5}" srcId="{6D583B7D-EF4D-4D93-BB4C-7B09CF756D51}" destId="{2536A796-3FEE-43D3-AA95-B577E12CB3BB}" srcOrd="0" destOrd="0" parTransId="{7798623E-358E-4768-87D9-2D87C948DD84}" sibTransId="{863F85F2-7603-4E17-9FC1-7AD0FA031A60}"/>
    <dgm:cxn modelId="{A6E24B26-8E78-1740-954D-723642C7406B}" type="presOf" srcId="{52D71E00-DD97-4923-9182-414DD74E9483}" destId="{FE93F4FC-C740-D34A-97A8-D17D7557C7C1}" srcOrd="0" destOrd="0" presId="urn:microsoft.com/office/officeart/2005/8/layout/list1"/>
    <dgm:cxn modelId="{EE592A28-01FA-4AD2-92A1-7A7CB6999950}" srcId="{DE91E03B-095A-4498-809B-F55C2E91DBA6}" destId="{E56E665D-7B4E-4E3F-8A8F-45B3A2106A4E}" srcOrd="2" destOrd="0" parTransId="{64CB0D8F-60E0-4DD9-B8BB-DD26DF7A7079}" sibTransId="{F622C80C-66D6-4D34-8153-D02BA5E59067}"/>
    <dgm:cxn modelId="{B9BE1F5B-4B6E-634C-B109-3ACAB85AE524}" type="presOf" srcId="{32CA5C66-AA90-425F-820B-C6DB57A2C032}" destId="{EFC55732-9E16-FA4E-87E9-C5909849C3BB}" srcOrd="0" destOrd="0" presId="urn:microsoft.com/office/officeart/2005/8/layout/list1"/>
    <dgm:cxn modelId="{B3B68D60-EB98-1544-B9CF-EBE78E2006B8}" type="presOf" srcId="{2536A796-3FEE-43D3-AA95-B577E12CB3BB}" destId="{14569538-ED80-154E-8D81-09150EABCCAA}" srcOrd="1" destOrd="0" presId="urn:microsoft.com/office/officeart/2005/8/layout/list1"/>
    <dgm:cxn modelId="{CC2BB063-0A88-A34F-8B70-8A4BB2EC5839}" type="presOf" srcId="{363C821C-8248-4656-84DA-DF6DBC9AFDFD}" destId="{A6BB57E2-EEB2-4640-B4BF-55FC901DBC6E}" srcOrd="0" destOrd="0" presId="urn:microsoft.com/office/officeart/2005/8/layout/list1"/>
    <dgm:cxn modelId="{CD3D1549-6946-2241-BF05-DBED33DBD1C2}" type="presOf" srcId="{7C04DAFD-4785-4DBF-A2D6-EF9AE8A1988A}" destId="{84E5CBB2-18EF-CB44-B9FA-1FEC9F228168}" srcOrd="0" destOrd="3" presId="urn:microsoft.com/office/officeart/2005/8/layout/list1"/>
    <dgm:cxn modelId="{90DFBF49-D4DF-47A4-B198-05A25A0D04BD}" srcId="{DE91E03B-095A-4498-809B-F55C2E91DBA6}" destId="{C53F2D1C-0854-4B81-8CA5-BF6A922D80DC}" srcOrd="1" destOrd="0" parTransId="{A4E946E6-7F22-43E3-AB53-BCBE7265D877}" sibTransId="{78548CE1-26E9-43B6-B2E9-A52A788F1BF1}"/>
    <dgm:cxn modelId="{F547EE4E-E3C1-49F3-BD59-0D9A687DBC3C}" srcId="{52D71E00-DD97-4923-9182-414DD74E9483}" destId="{37FF3EE7-457F-425C-A9F8-74D7CE70B914}" srcOrd="3" destOrd="0" parTransId="{B470CDA8-CE7B-4AF5-9B50-B00540F174FC}" sibTransId="{BBD8D28C-B9D1-48C6-A5E4-411E7685FFE3}"/>
    <dgm:cxn modelId="{0031E052-9AD3-5143-9404-5146442A59EE}" type="presOf" srcId="{117ADF1A-7A1E-4A55-B1C8-5BC2BDD48AD9}" destId="{84E5CBB2-18EF-CB44-B9FA-1FEC9F228168}" srcOrd="0" destOrd="1" presId="urn:microsoft.com/office/officeart/2005/8/layout/list1"/>
    <dgm:cxn modelId="{BB357A7F-D583-6D46-831B-1D70ECFF1701}" type="presOf" srcId="{569E195C-E9EE-4992-B149-041884CEFED0}" destId="{84E5CBB2-18EF-CB44-B9FA-1FEC9F228168}" srcOrd="0" destOrd="2" presId="urn:microsoft.com/office/officeart/2005/8/layout/list1"/>
    <dgm:cxn modelId="{64D9D583-1C88-9447-8BE3-71BB2F73A946}" type="presOf" srcId="{DE91E03B-095A-4498-809B-F55C2E91DBA6}" destId="{2094D2BB-B28F-C141-AC1E-31A764EDD0CA}" srcOrd="1" destOrd="0" presId="urn:microsoft.com/office/officeart/2005/8/layout/list1"/>
    <dgm:cxn modelId="{6E6EF185-830D-494B-8767-AD89D84DE000}" type="presOf" srcId="{578A0B31-F99C-47FC-9640-44CEA6C46F70}" destId="{84E5CBB2-18EF-CB44-B9FA-1FEC9F228168}" srcOrd="0" destOrd="0" presId="urn:microsoft.com/office/officeart/2005/8/layout/list1"/>
    <dgm:cxn modelId="{B6EC7F92-0450-0C4E-8AE6-CEA715B764F9}" type="presOf" srcId="{6D583B7D-EF4D-4D93-BB4C-7B09CF756D51}" destId="{B77A6EF9-6DC4-8941-9265-10EE223C04E1}" srcOrd="0" destOrd="0" presId="urn:microsoft.com/office/officeart/2005/8/layout/list1"/>
    <dgm:cxn modelId="{24ECE89A-8688-49CD-957C-2BC73075A59B}" srcId="{2536A796-3FEE-43D3-AA95-B577E12CB3BB}" destId="{117ADF1A-7A1E-4A55-B1C8-5BC2BDD48AD9}" srcOrd="1" destOrd="0" parTransId="{BB3304E0-4476-491B-8DDD-5DE6C02CEA9B}" sibTransId="{3EA93F9B-B14F-404B-B95C-C1937C668578}"/>
    <dgm:cxn modelId="{A50222A0-CE5A-44DD-9FE5-B077CD365525}" srcId="{52D71E00-DD97-4923-9182-414DD74E9483}" destId="{32CA5C66-AA90-425F-820B-C6DB57A2C032}" srcOrd="0" destOrd="0" parTransId="{DCDFE7FB-68B1-4997-B12A-5FE881197E83}" sibTransId="{FF6D06DE-AD7B-4846-A7DB-CD5E94DE54E3}"/>
    <dgm:cxn modelId="{09D175A1-D675-4243-84AB-7D5E01C63522}" type="presOf" srcId="{7982AE27-6BCA-4396-8AC3-279DDCF494B5}" destId="{EFC55732-9E16-FA4E-87E9-C5909849C3BB}" srcOrd="0" destOrd="2" presId="urn:microsoft.com/office/officeart/2005/8/layout/list1"/>
    <dgm:cxn modelId="{2A6CF8A8-5F61-4C0A-9655-5B18AE392F35}" srcId="{52D71E00-DD97-4923-9182-414DD74E9483}" destId="{77D51C93-FAF9-4B8F-9EDF-CEB7757C5FD9}" srcOrd="1" destOrd="0" parTransId="{3C8809E5-F706-4AD2-8A43-130B3AF017F4}" sibTransId="{7E6CDA13-F128-4740-B18E-D358C5DCF746}"/>
    <dgm:cxn modelId="{13BD39B5-3BE3-4383-B556-57E38A3A5176}" srcId="{6D583B7D-EF4D-4D93-BB4C-7B09CF756D51}" destId="{52D71E00-DD97-4923-9182-414DD74E9483}" srcOrd="1" destOrd="0" parTransId="{D30A28B6-5164-4ADB-A9B6-8097068CCFE7}" sibTransId="{3D96EB0B-400D-431E-8516-6AAD18E9C9A4}"/>
    <dgm:cxn modelId="{71FF47B5-4D85-48A1-AF69-C42A1A8358F6}" srcId="{52D71E00-DD97-4923-9182-414DD74E9483}" destId="{7982AE27-6BCA-4396-8AC3-279DDCF494B5}" srcOrd="2" destOrd="0" parTransId="{80D52A1E-7BB4-4A2F-98B7-4BD007D44FFC}" sibTransId="{7C8E05C1-00CB-4E4D-8353-53C10B19C241}"/>
    <dgm:cxn modelId="{461915C7-3C77-3A46-99B8-F236F14B24DF}" type="presOf" srcId="{77D51C93-FAF9-4B8F-9EDF-CEB7757C5FD9}" destId="{EFC55732-9E16-FA4E-87E9-C5909849C3BB}" srcOrd="0" destOrd="1" presId="urn:microsoft.com/office/officeart/2005/8/layout/list1"/>
    <dgm:cxn modelId="{E27630CB-0D56-3544-A142-FCF6AE34EBB7}" type="presOf" srcId="{9B57376A-2D63-4CFB-8FE4-AC0412B8FD89}" destId="{EFC55732-9E16-FA4E-87E9-C5909849C3BB}" srcOrd="0" destOrd="4" presId="urn:microsoft.com/office/officeart/2005/8/layout/list1"/>
    <dgm:cxn modelId="{6452C1CD-17D6-C94A-8F7E-B1BC3D319248}" type="presOf" srcId="{C53F2D1C-0854-4B81-8CA5-BF6A922D80DC}" destId="{A6BB57E2-EEB2-4640-B4BF-55FC901DBC6E}" srcOrd="0" destOrd="1" presId="urn:microsoft.com/office/officeart/2005/8/layout/list1"/>
    <dgm:cxn modelId="{2EB34ECE-B4B4-BA42-9BE5-235FCEC89C59}" type="presOf" srcId="{E56E665D-7B4E-4E3F-8A8F-45B3A2106A4E}" destId="{A6BB57E2-EEB2-4640-B4BF-55FC901DBC6E}" srcOrd="0" destOrd="2" presId="urn:microsoft.com/office/officeart/2005/8/layout/list1"/>
    <dgm:cxn modelId="{25489DDB-7CB4-934D-9245-6B6A82FC058E}" type="presOf" srcId="{2536A796-3FEE-43D3-AA95-B577E12CB3BB}" destId="{443A3E09-A6CE-3443-B246-5E9E42D1D4B5}" srcOrd="0" destOrd="0" presId="urn:microsoft.com/office/officeart/2005/8/layout/list1"/>
    <dgm:cxn modelId="{7F71AEDC-087A-6642-8C57-3D79F9BF6EA8}" type="presOf" srcId="{37FF3EE7-457F-425C-A9F8-74D7CE70B914}" destId="{EFC55732-9E16-FA4E-87E9-C5909849C3BB}" srcOrd="0" destOrd="3" presId="urn:microsoft.com/office/officeart/2005/8/layout/list1"/>
    <dgm:cxn modelId="{2658A8EA-4148-42A5-8C1C-9A2D48E92947}" srcId="{2536A796-3FEE-43D3-AA95-B577E12CB3BB}" destId="{578A0B31-F99C-47FC-9640-44CEA6C46F70}" srcOrd="0" destOrd="0" parTransId="{63AF01F2-0080-4BE5-84F8-DB8CB3D88326}" sibTransId="{DA3D3A22-733F-4A6E-8950-BAFB602E9C98}"/>
    <dgm:cxn modelId="{B461BCF0-C7F6-BC40-B70C-DCCC93B29D7D}" type="presOf" srcId="{52D71E00-DD97-4923-9182-414DD74E9483}" destId="{98E669DB-332F-D343-8977-75F4941C0905}" srcOrd="1" destOrd="0" presId="urn:microsoft.com/office/officeart/2005/8/layout/list1"/>
    <dgm:cxn modelId="{43620AF7-6BD1-45DD-9F43-538552D6FD0F}" srcId="{2536A796-3FEE-43D3-AA95-B577E12CB3BB}" destId="{7C04DAFD-4785-4DBF-A2D6-EF9AE8A1988A}" srcOrd="3" destOrd="0" parTransId="{17318AB6-E4CC-4C6C-9296-5930C47D673A}" sibTransId="{413FDFBE-A9F0-4C1B-A1C9-E7AF243DC3D5}"/>
    <dgm:cxn modelId="{B4B287E0-3C79-B443-9277-FA0597267057}" type="presParOf" srcId="{B77A6EF9-6DC4-8941-9265-10EE223C04E1}" destId="{B890F684-C070-7943-9C30-634E14BD6034}" srcOrd="0" destOrd="0" presId="urn:microsoft.com/office/officeart/2005/8/layout/list1"/>
    <dgm:cxn modelId="{8398E05B-7A54-274E-A2F5-CE7FE939B218}" type="presParOf" srcId="{B890F684-C070-7943-9C30-634E14BD6034}" destId="{443A3E09-A6CE-3443-B246-5E9E42D1D4B5}" srcOrd="0" destOrd="0" presId="urn:microsoft.com/office/officeart/2005/8/layout/list1"/>
    <dgm:cxn modelId="{B4186FFC-3EA2-174A-9E29-73E0C7E2459A}" type="presParOf" srcId="{B890F684-C070-7943-9C30-634E14BD6034}" destId="{14569538-ED80-154E-8D81-09150EABCCAA}" srcOrd="1" destOrd="0" presId="urn:microsoft.com/office/officeart/2005/8/layout/list1"/>
    <dgm:cxn modelId="{56C39368-09E0-5D47-B21A-FAA57C78FDA9}" type="presParOf" srcId="{B77A6EF9-6DC4-8941-9265-10EE223C04E1}" destId="{A8EAEFAF-5A61-E947-814F-4598065BC186}" srcOrd="1" destOrd="0" presId="urn:microsoft.com/office/officeart/2005/8/layout/list1"/>
    <dgm:cxn modelId="{DD6E9346-C016-3048-B59C-A96E1BC85173}" type="presParOf" srcId="{B77A6EF9-6DC4-8941-9265-10EE223C04E1}" destId="{84E5CBB2-18EF-CB44-B9FA-1FEC9F228168}" srcOrd="2" destOrd="0" presId="urn:microsoft.com/office/officeart/2005/8/layout/list1"/>
    <dgm:cxn modelId="{DBB81AF1-04F6-DD47-9C44-5AF7EDF9BD69}" type="presParOf" srcId="{B77A6EF9-6DC4-8941-9265-10EE223C04E1}" destId="{4532B08D-0288-A54F-8BB0-E781BD356203}" srcOrd="3" destOrd="0" presId="urn:microsoft.com/office/officeart/2005/8/layout/list1"/>
    <dgm:cxn modelId="{30CD03FC-3A8A-E94E-9A09-08F4D1137E87}" type="presParOf" srcId="{B77A6EF9-6DC4-8941-9265-10EE223C04E1}" destId="{6DBF1E75-9919-A040-8AD2-DD958C3E4883}" srcOrd="4" destOrd="0" presId="urn:microsoft.com/office/officeart/2005/8/layout/list1"/>
    <dgm:cxn modelId="{C7916B44-6228-CE41-917F-988FC41D4FF0}" type="presParOf" srcId="{6DBF1E75-9919-A040-8AD2-DD958C3E4883}" destId="{FE93F4FC-C740-D34A-97A8-D17D7557C7C1}" srcOrd="0" destOrd="0" presId="urn:microsoft.com/office/officeart/2005/8/layout/list1"/>
    <dgm:cxn modelId="{D7BCE71F-CC51-B847-824C-493BFC7730F2}" type="presParOf" srcId="{6DBF1E75-9919-A040-8AD2-DD958C3E4883}" destId="{98E669DB-332F-D343-8977-75F4941C0905}" srcOrd="1" destOrd="0" presId="urn:microsoft.com/office/officeart/2005/8/layout/list1"/>
    <dgm:cxn modelId="{A58771F1-A61C-FD4B-9195-2E8998858497}" type="presParOf" srcId="{B77A6EF9-6DC4-8941-9265-10EE223C04E1}" destId="{D180B689-4DEF-824E-B3A3-7E292DFADCAC}" srcOrd="5" destOrd="0" presId="urn:microsoft.com/office/officeart/2005/8/layout/list1"/>
    <dgm:cxn modelId="{014BE060-1F1E-1B41-8760-A0D072FE618B}" type="presParOf" srcId="{B77A6EF9-6DC4-8941-9265-10EE223C04E1}" destId="{EFC55732-9E16-FA4E-87E9-C5909849C3BB}" srcOrd="6" destOrd="0" presId="urn:microsoft.com/office/officeart/2005/8/layout/list1"/>
    <dgm:cxn modelId="{1D2D7049-E3B9-C244-8377-3AD323F96DA1}" type="presParOf" srcId="{B77A6EF9-6DC4-8941-9265-10EE223C04E1}" destId="{8553F63F-4DF4-0548-984D-E0C2BF0222A8}" srcOrd="7" destOrd="0" presId="urn:microsoft.com/office/officeart/2005/8/layout/list1"/>
    <dgm:cxn modelId="{2DCF6DB7-A436-6145-A3C5-1F098038E042}" type="presParOf" srcId="{B77A6EF9-6DC4-8941-9265-10EE223C04E1}" destId="{7056DCD3-8925-B749-899F-A3B0D0642DC8}" srcOrd="8" destOrd="0" presId="urn:microsoft.com/office/officeart/2005/8/layout/list1"/>
    <dgm:cxn modelId="{1ACB4D1D-83EF-664C-B475-CBF0E64B1F28}" type="presParOf" srcId="{7056DCD3-8925-B749-899F-A3B0D0642DC8}" destId="{8F252E39-FA83-8B48-9E22-98C92AAA00AC}" srcOrd="0" destOrd="0" presId="urn:microsoft.com/office/officeart/2005/8/layout/list1"/>
    <dgm:cxn modelId="{7E778936-ACBF-1A47-8EE5-07B34A50DF65}" type="presParOf" srcId="{7056DCD3-8925-B749-899F-A3B0D0642DC8}" destId="{2094D2BB-B28F-C141-AC1E-31A764EDD0CA}" srcOrd="1" destOrd="0" presId="urn:microsoft.com/office/officeart/2005/8/layout/list1"/>
    <dgm:cxn modelId="{DC42D778-212B-D04D-A5A3-93702AE7A781}" type="presParOf" srcId="{B77A6EF9-6DC4-8941-9265-10EE223C04E1}" destId="{20F75603-9059-0C41-89B4-8AB40851D668}" srcOrd="9" destOrd="0" presId="urn:microsoft.com/office/officeart/2005/8/layout/list1"/>
    <dgm:cxn modelId="{B88E2A73-DBC6-3F4E-AB02-4BD03EDAE62C}" type="presParOf" srcId="{B77A6EF9-6DC4-8941-9265-10EE223C04E1}" destId="{A6BB57E2-EEB2-4640-B4BF-55FC901DBC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AD72E-C2A4-7542-AE5F-7378D38557DE}">
      <dsp:nvSpPr>
        <dsp:cNvPr id="0" name=""/>
        <dsp:cNvSpPr/>
      </dsp:nvSpPr>
      <dsp:spPr>
        <a:xfrm>
          <a:off x="0" y="1572840"/>
          <a:ext cx="1419076" cy="19867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37" tIns="330200" rIns="1106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Learn to promote diversity</a:t>
          </a:r>
          <a:endParaRPr lang="en-US" sz="1100" kern="1200" dirty="0"/>
        </a:p>
      </dsp:txBody>
      <dsp:txXfrm>
        <a:off x="0" y="2327788"/>
        <a:ext cx="1419076" cy="1192024"/>
      </dsp:txXfrm>
    </dsp:sp>
    <dsp:sp modelId="{197C3DA5-DD8F-2245-9531-F8E7E73F65D5}">
      <dsp:nvSpPr>
        <dsp:cNvPr id="0" name=""/>
        <dsp:cNvSpPr/>
      </dsp:nvSpPr>
      <dsp:spPr>
        <a:xfrm>
          <a:off x="411532" y="1771510"/>
          <a:ext cx="596012" cy="596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7" tIns="12700" rIns="46467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</a:t>
          </a:r>
        </a:p>
      </dsp:txBody>
      <dsp:txXfrm>
        <a:off x="498816" y="1858794"/>
        <a:ext cx="421444" cy="421444"/>
      </dsp:txXfrm>
    </dsp:sp>
    <dsp:sp modelId="{F1C139A1-C5E9-764D-AABE-366BA76B4889}">
      <dsp:nvSpPr>
        <dsp:cNvPr id="0" name=""/>
        <dsp:cNvSpPr/>
      </dsp:nvSpPr>
      <dsp:spPr>
        <a:xfrm>
          <a:off x="0" y="3559474"/>
          <a:ext cx="141907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46750-8620-F140-8BBF-3E954FA8AB4E}">
      <dsp:nvSpPr>
        <dsp:cNvPr id="0" name=""/>
        <dsp:cNvSpPr/>
      </dsp:nvSpPr>
      <dsp:spPr>
        <a:xfrm>
          <a:off x="1560983" y="1572840"/>
          <a:ext cx="1419076" cy="19867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37" tIns="330200" rIns="1106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Manage participation in meetings</a:t>
          </a:r>
        </a:p>
      </dsp:txBody>
      <dsp:txXfrm>
        <a:off x="1560983" y="2327788"/>
        <a:ext cx="1419076" cy="1192024"/>
      </dsp:txXfrm>
    </dsp:sp>
    <dsp:sp modelId="{93E05BD1-CE7D-124B-B2AB-A41A4D6F6AEE}">
      <dsp:nvSpPr>
        <dsp:cNvPr id="0" name=""/>
        <dsp:cNvSpPr/>
      </dsp:nvSpPr>
      <dsp:spPr>
        <a:xfrm>
          <a:off x="1972515" y="1771510"/>
          <a:ext cx="596012" cy="5960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7" tIns="12700" rIns="46467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</a:t>
          </a:r>
        </a:p>
      </dsp:txBody>
      <dsp:txXfrm>
        <a:off x="2059799" y="1858794"/>
        <a:ext cx="421444" cy="421444"/>
      </dsp:txXfrm>
    </dsp:sp>
    <dsp:sp modelId="{9DAEBDC0-3F18-6A47-BDBA-3B9302487C78}">
      <dsp:nvSpPr>
        <dsp:cNvPr id="0" name=""/>
        <dsp:cNvSpPr/>
      </dsp:nvSpPr>
      <dsp:spPr>
        <a:xfrm>
          <a:off x="1560983" y="3559474"/>
          <a:ext cx="141907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50131-5794-3748-B6B5-9E7F5673E9AF}">
      <dsp:nvSpPr>
        <dsp:cNvPr id="0" name=""/>
        <dsp:cNvSpPr/>
      </dsp:nvSpPr>
      <dsp:spPr>
        <a:xfrm>
          <a:off x="3121967" y="1572840"/>
          <a:ext cx="1419076" cy="19867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37" tIns="330200" rIns="11063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 knowledge of others’ competences</a:t>
          </a:r>
        </a:p>
      </dsp:txBody>
      <dsp:txXfrm>
        <a:off x="3121967" y="2327788"/>
        <a:ext cx="1419076" cy="1192024"/>
      </dsp:txXfrm>
    </dsp:sp>
    <dsp:sp modelId="{598D3237-068B-AC45-8D25-A15881276FF0}">
      <dsp:nvSpPr>
        <dsp:cNvPr id="0" name=""/>
        <dsp:cNvSpPr/>
      </dsp:nvSpPr>
      <dsp:spPr>
        <a:xfrm>
          <a:off x="3533499" y="1771510"/>
          <a:ext cx="596012" cy="5960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7" tIns="12700" rIns="46467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</a:t>
          </a:r>
        </a:p>
      </dsp:txBody>
      <dsp:txXfrm>
        <a:off x="3620783" y="1858794"/>
        <a:ext cx="421444" cy="421444"/>
      </dsp:txXfrm>
    </dsp:sp>
    <dsp:sp modelId="{3B213673-F949-9D4E-9202-7845C61B4265}">
      <dsp:nvSpPr>
        <dsp:cNvPr id="0" name=""/>
        <dsp:cNvSpPr/>
      </dsp:nvSpPr>
      <dsp:spPr>
        <a:xfrm>
          <a:off x="3121967" y="3559474"/>
          <a:ext cx="141907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414CF-158D-453B-BE75-83F4E87B1AAB}">
      <dsp:nvSpPr>
        <dsp:cNvPr id="0" name=""/>
        <dsp:cNvSpPr/>
      </dsp:nvSpPr>
      <dsp:spPr>
        <a:xfrm>
          <a:off x="447635" y="629262"/>
          <a:ext cx="728525" cy="728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A9DD6-C204-4398-8CFA-956A0D6703BC}">
      <dsp:nvSpPr>
        <dsp:cNvPr id="0" name=""/>
        <dsp:cNvSpPr/>
      </dsp:nvSpPr>
      <dsp:spPr>
        <a:xfrm>
          <a:off x="2425" y="1642560"/>
          <a:ext cx="1618945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Composition: when possible, choose members who bring different perspectives relevant to the team task</a:t>
          </a:r>
        </a:p>
      </dsp:txBody>
      <dsp:txXfrm>
        <a:off x="2425" y="1642560"/>
        <a:ext cx="1618945" cy="667814"/>
      </dsp:txXfrm>
    </dsp:sp>
    <dsp:sp modelId="{C7D8EED6-B347-498C-9E88-02B6F1DE6A56}">
      <dsp:nvSpPr>
        <dsp:cNvPr id="0" name=""/>
        <dsp:cNvSpPr/>
      </dsp:nvSpPr>
      <dsp:spPr>
        <a:xfrm>
          <a:off x="2349895" y="629262"/>
          <a:ext cx="728525" cy="728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3CD37-4DD9-406F-99D0-8F9C3910FEBD}">
      <dsp:nvSpPr>
        <dsp:cNvPr id="0" name=""/>
        <dsp:cNvSpPr/>
      </dsp:nvSpPr>
      <dsp:spPr>
        <a:xfrm>
          <a:off x="1904685" y="1642560"/>
          <a:ext cx="1618945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Agendas: build debate into the agenda (with a time stamp) and consider using more question marks in your agendas</a:t>
          </a:r>
        </a:p>
      </dsp:txBody>
      <dsp:txXfrm>
        <a:off x="1904685" y="1642560"/>
        <a:ext cx="1618945" cy="667814"/>
      </dsp:txXfrm>
    </dsp:sp>
    <dsp:sp modelId="{849A5687-160E-4D71-AA50-4290590D7376}">
      <dsp:nvSpPr>
        <dsp:cNvPr id="0" name=""/>
        <dsp:cNvSpPr/>
      </dsp:nvSpPr>
      <dsp:spPr>
        <a:xfrm>
          <a:off x="4252156" y="629262"/>
          <a:ext cx="728525" cy="728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67E4E-554A-458A-93F4-C8F199A1FE1F}">
      <dsp:nvSpPr>
        <dsp:cNvPr id="0" name=""/>
        <dsp:cNvSpPr/>
      </dsp:nvSpPr>
      <dsp:spPr>
        <a:xfrm>
          <a:off x="3806946" y="1642560"/>
          <a:ext cx="1618945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Rotating devil’s advocate: encourage the discussion of minority opinions </a:t>
          </a:r>
        </a:p>
      </dsp:txBody>
      <dsp:txXfrm>
        <a:off x="3806946" y="1642560"/>
        <a:ext cx="1618945" cy="667814"/>
      </dsp:txXfrm>
    </dsp:sp>
    <dsp:sp modelId="{E5F4B337-8F9D-4CDF-91AA-D81A4A482DBF}">
      <dsp:nvSpPr>
        <dsp:cNvPr id="0" name=""/>
        <dsp:cNvSpPr/>
      </dsp:nvSpPr>
      <dsp:spPr>
        <a:xfrm>
          <a:off x="447635" y="2715111"/>
          <a:ext cx="728525" cy="7285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30B61-FDD5-4A12-9AF1-2E9E13DD17C3}">
      <dsp:nvSpPr>
        <dsp:cNvPr id="0" name=""/>
        <dsp:cNvSpPr/>
      </dsp:nvSpPr>
      <dsp:spPr>
        <a:xfrm>
          <a:off x="2425" y="3728409"/>
          <a:ext cx="1618945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Blue team vs Red Team: for big decisions split the team in 2 and formalize a true 2-sided debate</a:t>
          </a:r>
        </a:p>
      </dsp:txBody>
      <dsp:txXfrm>
        <a:off x="2425" y="3728409"/>
        <a:ext cx="1618945" cy="667814"/>
      </dsp:txXfrm>
    </dsp:sp>
    <dsp:sp modelId="{7EE09CE4-FA19-4D19-A7B2-EB2DD14939F7}">
      <dsp:nvSpPr>
        <dsp:cNvPr id="0" name=""/>
        <dsp:cNvSpPr/>
      </dsp:nvSpPr>
      <dsp:spPr>
        <a:xfrm>
          <a:off x="2349895" y="2715111"/>
          <a:ext cx="728525" cy="7285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6B7E2-7A59-484D-9546-5C76E3D627F9}">
      <dsp:nvSpPr>
        <dsp:cNvPr id="0" name=""/>
        <dsp:cNvSpPr/>
      </dsp:nvSpPr>
      <dsp:spPr>
        <a:xfrm>
          <a:off x="1904685" y="3728409"/>
          <a:ext cx="1618945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Equal participation: ensure all voices are heard</a:t>
          </a:r>
        </a:p>
      </dsp:txBody>
      <dsp:txXfrm>
        <a:off x="1904685" y="3728409"/>
        <a:ext cx="1618945" cy="667814"/>
      </dsp:txXfrm>
    </dsp:sp>
    <dsp:sp modelId="{956058D0-4ED4-4E7B-9916-019807C5CFD2}">
      <dsp:nvSpPr>
        <dsp:cNvPr id="0" name=""/>
        <dsp:cNvSpPr/>
      </dsp:nvSpPr>
      <dsp:spPr>
        <a:xfrm>
          <a:off x="4252156" y="2715111"/>
          <a:ext cx="728525" cy="7285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E318C-7203-4DB5-8C0F-16082472FB38}">
      <dsp:nvSpPr>
        <dsp:cNvPr id="0" name=""/>
        <dsp:cNvSpPr/>
      </dsp:nvSpPr>
      <dsp:spPr>
        <a:xfrm>
          <a:off x="3806946" y="3728409"/>
          <a:ext cx="1618945" cy="667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Strive for shared impact: look for win/win and yes-and then reconstruct ideas</a:t>
          </a:r>
        </a:p>
      </dsp:txBody>
      <dsp:txXfrm>
        <a:off x="3806946" y="3728409"/>
        <a:ext cx="1618945" cy="667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11114-6242-A543-9A3E-8F0BF72F46F1}">
      <dsp:nvSpPr>
        <dsp:cNvPr id="0" name=""/>
        <dsp:cNvSpPr/>
      </dsp:nvSpPr>
      <dsp:spPr>
        <a:xfrm>
          <a:off x="1480899" y="463"/>
          <a:ext cx="5923597" cy="6026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34" tIns="153067" rIns="114934" bIns="1530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Develop psychologically safe environment</a:t>
          </a:r>
        </a:p>
      </dsp:txBody>
      <dsp:txXfrm>
        <a:off x="1480899" y="463"/>
        <a:ext cx="5923597" cy="602625"/>
      </dsp:txXfrm>
    </dsp:sp>
    <dsp:sp modelId="{6A034D16-583C-E041-BE5D-866AA09131BF}">
      <dsp:nvSpPr>
        <dsp:cNvPr id="0" name=""/>
        <dsp:cNvSpPr/>
      </dsp:nvSpPr>
      <dsp:spPr>
        <a:xfrm>
          <a:off x="0" y="463"/>
          <a:ext cx="1480899" cy="602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64" tIns="59526" rIns="78364" bIns="5952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Develop</a:t>
          </a:r>
        </a:p>
      </dsp:txBody>
      <dsp:txXfrm>
        <a:off x="0" y="463"/>
        <a:ext cx="1480899" cy="602625"/>
      </dsp:txXfrm>
    </dsp:sp>
    <dsp:sp modelId="{04F1D188-3AFA-804C-811B-B6C42E181513}">
      <dsp:nvSpPr>
        <dsp:cNvPr id="0" name=""/>
        <dsp:cNvSpPr/>
      </dsp:nvSpPr>
      <dsp:spPr>
        <a:xfrm>
          <a:off x="1480899" y="639246"/>
          <a:ext cx="5923597" cy="602625"/>
        </a:xfrm>
        <a:prstGeom prst="rect">
          <a:avLst/>
        </a:prstGeom>
        <a:solidFill>
          <a:schemeClr val="accent2">
            <a:tint val="40000"/>
            <a:alpha val="90000"/>
            <a:hueOff val="-405828"/>
            <a:satOff val="-20000"/>
            <a:lumOff val="202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405828"/>
              <a:satOff val="-20000"/>
              <a:lumOff val="2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34" tIns="153067" rIns="114934" bIns="1530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Presume good intent</a:t>
          </a:r>
        </a:p>
      </dsp:txBody>
      <dsp:txXfrm>
        <a:off x="1480899" y="639246"/>
        <a:ext cx="5923597" cy="602625"/>
      </dsp:txXfrm>
    </dsp:sp>
    <dsp:sp modelId="{E88BB7AB-50BD-234B-951B-0CDD9367E9BC}">
      <dsp:nvSpPr>
        <dsp:cNvPr id="0" name=""/>
        <dsp:cNvSpPr/>
      </dsp:nvSpPr>
      <dsp:spPr>
        <a:xfrm>
          <a:off x="0" y="639246"/>
          <a:ext cx="1480899" cy="602625"/>
        </a:xfrm>
        <a:prstGeom prst="rect">
          <a:avLst/>
        </a:prstGeom>
        <a:solidFill>
          <a:schemeClr val="accent2">
            <a:hueOff val="-542120"/>
            <a:satOff val="-20000"/>
            <a:lumOff val="10000"/>
            <a:alphaOff val="0"/>
          </a:schemeClr>
        </a:solidFill>
        <a:ln w="19050" cap="flat" cmpd="sng" algn="ctr">
          <a:solidFill>
            <a:schemeClr val="accent2">
              <a:hueOff val="-542120"/>
              <a:satOff val="-20000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64" tIns="59526" rIns="78364" bIns="5952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Presume</a:t>
          </a:r>
        </a:p>
      </dsp:txBody>
      <dsp:txXfrm>
        <a:off x="0" y="639246"/>
        <a:ext cx="1480899" cy="602625"/>
      </dsp:txXfrm>
    </dsp:sp>
    <dsp:sp modelId="{D89DD5B0-F401-2F44-8903-E3D71154AC0C}">
      <dsp:nvSpPr>
        <dsp:cNvPr id="0" name=""/>
        <dsp:cNvSpPr/>
      </dsp:nvSpPr>
      <dsp:spPr>
        <a:xfrm>
          <a:off x="1480899" y="1278030"/>
          <a:ext cx="5923597" cy="602625"/>
        </a:xfrm>
        <a:prstGeom prst="rect">
          <a:avLst/>
        </a:prstGeom>
        <a:solidFill>
          <a:schemeClr val="accent2">
            <a:tint val="40000"/>
            <a:alpha val="90000"/>
            <a:hueOff val="-811656"/>
            <a:satOff val="-40000"/>
            <a:lumOff val="404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811656"/>
              <a:satOff val="-40000"/>
              <a:lumOff val="4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34" tIns="153067" rIns="114934" bIns="1530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Prioritize informed knowledge/data</a:t>
          </a:r>
        </a:p>
      </dsp:txBody>
      <dsp:txXfrm>
        <a:off x="1480899" y="1278030"/>
        <a:ext cx="5923597" cy="602625"/>
      </dsp:txXfrm>
    </dsp:sp>
    <dsp:sp modelId="{88C7EDCC-BF86-0245-8957-422ABD7F9882}">
      <dsp:nvSpPr>
        <dsp:cNvPr id="0" name=""/>
        <dsp:cNvSpPr/>
      </dsp:nvSpPr>
      <dsp:spPr>
        <a:xfrm>
          <a:off x="0" y="1278030"/>
          <a:ext cx="1480899" cy="602625"/>
        </a:xfrm>
        <a:prstGeom prst="rect">
          <a:avLst/>
        </a:prstGeom>
        <a:solidFill>
          <a:schemeClr val="accent2">
            <a:hueOff val="-1084240"/>
            <a:satOff val="-40000"/>
            <a:lumOff val="20000"/>
            <a:alphaOff val="0"/>
          </a:schemeClr>
        </a:solidFill>
        <a:ln w="19050" cap="flat" cmpd="sng" algn="ctr">
          <a:solidFill>
            <a:schemeClr val="accent2">
              <a:hueOff val="-1084240"/>
              <a:satOff val="-40000"/>
              <a:lumOff val="2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64" tIns="59526" rIns="78364" bIns="5952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Prioritize</a:t>
          </a:r>
        </a:p>
      </dsp:txBody>
      <dsp:txXfrm>
        <a:off x="0" y="1278030"/>
        <a:ext cx="1480899" cy="602625"/>
      </dsp:txXfrm>
    </dsp:sp>
    <dsp:sp modelId="{4B93EE18-AFAD-FE48-8B20-F2C45214ED6B}">
      <dsp:nvSpPr>
        <dsp:cNvPr id="0" name=""/>
        <dsp:cNvSpPr/>
      </dsp:nvSpPr>
      <dsp:spPr>
        <a:xfrm>
          <a:off x="1480899" y="1916813"/>
          <a:ext cx="5923597" cy="602625"/>
        </a:xfrm>
        <a:prstGeom prst="rect">
          <a:avLst/>
        </a:prstGeom>
        <a:solidFill>
          <a:schemeClr val="accent2">
            <a:tint val="40000"/>
            <a:alpha val="90000"/>
            <a:hueOff val="-1217485"/>
            <a:satOff val="-60000"/>
            <a:lumOff val="606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217485"/>
              <a:satOff val="-60000"/>
              <a:lumOff val="60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34" tIns="153067" rIns="114934" bIns="1530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Manage emotions – yourself and others</a:t>
          </a:r>
        </a:p>
      </dsp:txBody>
      <dsp:txXfrm>
        <a:off x="1480899" y="1916813"/>
        <a:ext cx="5923597" cy="602625"/>
      </dsp:txXfrm>
    </dsp:sp>
    <dsp:sp modelId="{BAC6EB71-049B-484B-8EBA-01F28E67E1DF}">
      <dsp:nvSpPr>
        <dsp:cNvPr id="0" name=""/>
        <dsp:cNvSpPr/>
      </dsp:nvSpPr>
      <dsp:spPr>
        <a:xfrm>
          <a:off x="0" y="1916813"/>
          <a:ext cx="1480899" cy="602625"/>
        </a:xfrm>
        <a:prstGeom prst="rect">
          <a:avLst/>
        </a:prstGeom>
        <a:solidFill>
          <a:schemeClr val="accent2">
            <a:hueOff val="-1626359"/>
            <a:satOff val="-60000"/>
            <a:lumOff val="30000"/>
            <a:alphaOff val="0"/>
          </a:schemeClr>
        </a:solidFill>
        <a:ln w="19050" cap="flat" cmpd="sng" algn="ctr">
          <a:solidFill>
            <a:schemeClr val="accent2">
              <a:hueOff val="-1626359"/>
              <a:satOff val="-6000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64" tIns="59526" rIns="78364" bIns="5952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Manage</a:t>
          </a:r>
        </a:p>
      </dsp:txBody>
      <dsp:txXfrm>
        <a:off x="0" y="1916813"/>
        <a:ext cx="1480899" cy="602625"/>
      </dsp:txXfrm>
    </dsp:sp>
    <dsp:sp modelId="{766C9616-EEE8-9848-AF4E-A52D1AD0EE9D}">
      <dsp:nvSpPr>
        <dsp:cNvPr id="0" name=""/>
        <dsp:cNvSpPr/>
      </dsp:nvSpPr>
      <dsp:spPr>
        <a:xfrm>
          <a:off x="1480899" y="2555597"/>
          <a:ext cx="5923597" cy="602625"/>
        </a:xfrm>
        <a:prstGeom prst="rect">
          <a:avLst/>
        </a:prstGeom>
        <a:solidFill>
          <a:schemeClr val="accent2">
            <a:tint val="40000"/>
            <a:alpha val="90000"/>
            <a:hueOff val="-1623313"/>
            <a:satOff val="-80000"/>
            <a:lumOff val="809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1623313"/>
              <a:satOff val="-80000"/>
              <a:lumOff val="8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34" tIns="153067" rIns="114934" bIns="1530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aware of timing and content</a:t>
          </a:r>
        </a:p>
      </dsp:txBody>
      <dsp:txXfrm>
        <a:off x="1480899" y="2555597"/>
        <a:ext cx="5923597" cy="602625"/>
      </dsp:txXfrm>
    </dsp:sp>
    <dsp:sp modelId="{C8F21B0E-126B-8247-A493-E1426B0A6860}">
      <dsp:nvSpPr>
        <dsp:cNvPr id="0" name=""/>
        <dsp:cNvSpPr/>
      </dsp:nvSpPr>
      <dsp:spPr>
        <a:xfrm>
          <a:off x="0" y="2555597"/>
          <a:ext cx="1480899" cy="602625"/>
        </a:xfrm>
        <a:prstGeom prst="rect">
          <a:avLst/>
        </a:prstGeom>
        <a:solidFill>
          <a:schemeClr val="accent2">
            <a:hueOff val="-2168479"/>
            <a:satOff val="-80000"/>
            <a:lumOff val="40000"/>
            <a:alphaOff val="0"/>
          </a:schemeClr>
        </a:solidFill>
        <a:ln w="19050" cap="flat" cmpd="sng" algn="ctr">
          <a:solidFill>
            <a:schemeClr val="accent2">
              <a:hueOff val="-2168479"/>
              <a:satOff val="-80000"/>
              <a:lumOff val="4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64" tIns="59526" rIns="78364" bIns="5952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Be</a:t>
          </a:r>
        </a:p>
      </dsp:txBody>
      <dsp:txXfrm>
        <a:off x="0" y="2555597"/>
        <a:ext cx="1480899" cy="602625"/>
      </dsp:txXfrm>
    </dsp:sp>
    <dsp:sp modelId="{121F79CB-06BD-5D43-8E87-05D7E855747F}">
      <dsp:nvSpPr>
        <dsp:cNvPr id="0" name=""/>
        <dsp:cNvSpPr/>
      </dsp:nvSpPr>
      <dsp:spPr>
        <a:xfrm>
          <a:off x="1480899" y="3194380"/>
          <a:ext cx="5923597" cy="602625"/>
        </a:xfrm>
        <a:prstGeom prst="rect">
          <a:avLst/>
        </a:prstGeom>
        <a:solidFill>
          <a:schemeClr val="accent2">
            <a:tint val="40000"/>
            <a:alpha val="90000"/>
            <a:hueOff val="-2029141"/>
            <a:satOff val="-100000"/>
            <a:lumOff val="1011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-2029141"/>
              <a:satOff val="-100000"/>
              <a:lumOff val="101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34" tIns="153067" rIns="114934" bIns="153067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Choose words wisely: rely on hypothesis, observations, and questions</a:t>
          </a:r>
        </a:p>
      </dsp:txBody>
      <dsp:txXfrm>
        <a:off x="1480899" y="3194380"/>
        <a:ext cx="5923597" cy="602625"/>
      </dsp:txXfrm>
    </dsp:sp>
    <dsp:sp modelId="{81AB0477-ECFF-9148-B24A-0418B41E2191}">
      <dsp:nvSpPr>
        <dsp:cNvPr id="0" name=""/>
        <dsp:cNvSpPr/>
      </dsp:nvSpPr>
      <dsp:spPr>
        <a:xfrm>
          <a:off x="0" y="3194380"/>
          <a:ext cx="1480899" cy="602625"/>
        </a:xfrm>
        <a:prstGeom prst="rect">
          <a:avLst/>
        </a:prstGeom>
        <a:solidFill>
          <a:schemeClr val="accent2">
            <a:hueOff val="-2710599"/>
            <a:satOff val="-100000"/>
            <a:lumOff val="50000"/>
            <a:alphaOff val="0"/>
          </a:schemeClr>
        </a:solidFill>
        <a:ln w="19050" cap="flat" cmpd="sng" algn="ctr">
          <a:solidFill>
            <a:schemeClr val="accent2">
              <a:hueOff val="-2710599"/>
              <a:satOff val="-100000"/>
              <a:lumOff val="5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364" tIns="59526" rIns="78364" bIns="5952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Choose</a:t>
          </a:r>
        </a:p>
      </dsp:txBody>
      <dsp:txXfrm>
        <a:off x="0" y="3194380"/>
        <a:ext cx="1480899" cy="602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436F6-997C-4E37-85BE-CE5F3D6FCE51}">
      <dsp:nvSpPr>
        <dsp:cNvPr id="0" name=""/>
        <dsp:cNvSpPr/>
      </dsp:nvSpPr>
      <dsp:spPr>
        <a:xfrm>
          <a:off x="1617" y="187962"/>
          <a:ext cx="815062" cy="81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766D1-D509-4E32-B8E3-392A5A3C3877}">
      <dsp:nvSpPr>
        <dsp:cNvPr id="0" name=""/>
        <dsp:cNvSpPr/>
      </dsp:nvSpPr>
      <dsp:spPr>
        <a:xfrm>
          <a:off x="1617" y="117690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Step one</a:t>
          </a:r>
        </a:p>
      </dsp:txBody>
      <dsp:txXfrm>
        <a:off x="1617" y="1176903"/>
        <a:ext cx="2328750" cy="349312"/>
      </dsp:txXfrm>
    </dsp:sp>
    <dsp:sp modelId="{8720F08D-0966-4B99-906D-C9DBF3C11322}">
      <dsp:nvSpPr>
        <dsp:cNvPr id="0" name=""/>
        <dsp:cNvSpPr/>
      </dsp:nvSpPr>
      <dsp:spPr>
        <a:xfrm>
          <a:off x="1617" y="1607089"/>
          <a:ext cx="2328750" cy="2624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Manage your own emotions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Breathe before you engage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Think yourself in the 3</a:t>
          </a:r>
          <a:r>
            <a:rPr lang="en-US" sz="1700" kern="1200" baseline="30000"/>
            <a:t>rd</a:t>
          </a:r>
          <a:r>
            <a:rPr lang="en-US" sz="1700" kern="1200"/>
            <a:t> person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Hold warm tea, coffee, water to ground you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Wait to engage until you are calm</a:t>
          </a:r>
        </a:p>
      </dsp:txBody>
      <dsp:txXfrm>
        <a:off x="1617" y="1607089"/>
        <a:ext cx="2328750" cy="2624548"/>
      </dsp:txXfrm>
    </dsp:sp>
    <dsp:sp modelId="{E5432CA4-7DE9-4487-8CBC-4AD83D24EDB8}">
      <dsp:nvSpPr>
        <dsp:cNvPr id="0" name=""/>
        <dsp:cNvSpPr/>
      </dsp:nvSpPr>
      <dsp:spPr>
        <a:xfrm>
          <a:off x="2737898" y="187962"/>
          <a:ext cx="815062" cy="81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AA584-0ED7-49E8-A48A-73271AFC1B09}">
      <dsp:nvSpPr>
        <dsp:cNvPr id="0" name=""/>
        <dsp:cNvSpPr/>
      </dsp:nvSpPr>
      <dsp:spPr>
        <a:xfrm>
          <a:off x="2737898" y="117690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Step two</a:t>
          </a:r>
        </a:p>
      </dsp:txBody>
      <dsp:txXfrm>
        <a:off x="2737898" y="1176903"/>
        <a:ext cx="2328750" cy="349312"/>
      </dsp:txXfrm>
    </dsp:sp>
    <dsp:sp modelId="{2247FFF1-D18E-43D6-A1E8-126B6E3BE4D3}">
      <dsp:nvSpPr>
        <dsp:cNvPr id="0" name=""/>
        <dsp:cNvSpPr/>
      </dsp:nvSpPr>
      <dsp:spPr>
        <a:xfrm>
          <a:off x="2737898" y="1607089"/>
          <a:ext cx="2328750" cy="2624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Someone else is being emotional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Ask yourself: “what am I missing here?”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curious and feel teachable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Acknowledge the emotion: what are you feeling here…is it feeling tense…</a:t>
          </a:r>
        </a:p>
      </dsp:txBody>
      <dsp:txXfrm>
        <a:off x="2737898" y="1607089"/>
        <a:ext cx="2328750" cy="2624548"/>
      </dsp:txXfrm>
    </dsp:sp>
    <dsp:sp modelId="{02E01D8A-FC89-4A22-8088-2573C31B6FE1}">
      <dsp:nvSpPr>
        <dsp:cNvPr id="0" name=""/>
        <dsp:cNvSpPr/>
      </dsp:nvSpPr>
      <dsp:spPr>
        <a:xfrm>
          <a:off x="5474179" y="187962"/>
          <a:ext cx="815062" cy="815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176BE-B5D3-4A82-B891-10B875FA0ACC}">
      <dsp:nvSpPr>
        <dsp:cNvPr id="0" name=""/>
        <dsp:cNvSpPr/>
      </dsp:nvSpPr>
      <dsp:spPr>
        <a:xfrm>
          <a:off x="5474179" y="117690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Step three</a:t>
          </a:r>
        </a:p>
      </dsp:txBody>
      <dsp:txXfrm>
        <a:off x="5474179" y="1176903"/>
        <a:ext cx="2328750" cy="349312"/>
      </dsp:txXfrm>
    </dsp:sp>
    <dsp:sp modelId="{A1908685-1763-46D9-B839-E9267E0650F6}">
      <dsp:nvSpPr>
        <dsp:cNvPr id="0" name=""/>
        <dsp:cNvSpPr/>
      </dsp:nvSpPr>
      <dsp:spPr>
        <a:xfrm>
          <a:off x="5474179" y="1607089"/>
          <a:ext cx="2328750" cy="2624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Reframe: Let me understand what you are saying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Keep it to data; not opinion</a:t>
          </a:r>
        </a:p>
      </dsp:txBody>
      <dsp:txXfrm>
        <a:off x="5474179" y="1607089"/>
        <a:ext cx="2328750" cy="2624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4F20E-EC46-4867-8FAA-1E6F785A34D8}">
      <dsp:nvSpPr>
        <dsp:cNvPr id="0" name=""/>
        <dsp:cNvSpPr/>
      </dsp:nvSpPr>
      <dsp:spPr>
        <a:xfrm>
          <a:off x="0" y="1676"/>
          <a:ext cx="7404653" cy="849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C41DF-82C4-4181-B5B0-276547B705B1}">
      <dsp:nvSpPr>
        <dsp:cNvPr id="0" name=""/>
        <dsp:cNvSpPr/>
      </dsp:nvSpPr>
      <dsp:spPr>
        <a:xfrm>
          <a:off x="256981" y="192819"/>
          <a:ext cx="467239" cy="467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43C17-1E4B-43ED-8EBB-48E69BFDE1A8}">
      <dsp:nvSpPr>
        <dsp:cNvPr id="0" name=""/>
        <dsp:cNvSpPr/>
      </dsp:nvSpPr>
      <dsp:spPr>
        <a:xfrm>
          <a:off x="981202" y="1676"/>
          <a:ext cx="6423450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Listen</a:t>
          </a:r>
        </a:p>
      </dsp:txBody>
      <dsp:txXfrm>
        <a:off x="981202" y="1676"/>
        <a:ext cx="6423450" cy="849525"/>
      </dsp:txXfrm>
    </dsp:sp>
    <dsp:sp modelId="{D44532EB-88C6-4BBB-A8C8-E68A6B7E9740}">
      <dsp:nvSpPr>
        <dsp:cNvPr id="0" name=""/>
        <dsp:cNvSpPr/>
      </dsp:nvSpPr>
      <dsp:spPr>
        <a:xfrm>
          <a:off x="0" y="1063583"/>
          <a:ext cx="7404653" cy="849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17AA2-19CA-406D-A228-116A53B5475D}">
      <dsp:nvSpPr>
        <dsp:cNvPr id="0" name=""/>
        <dsp:cNvSpPr/>
      </dsp:nvSpPr>
      <dsp:spPr>
        <a:xfrm>
          <a:off x="256981" y="1254726"/>
          <a:ext cx="467239" cy="467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C5A45-AF0D-4938-B307-FA0473D0EFEC}">
      <dsp:nvSpPr>
        <dsp:cNvPr id="0" name=""/>
        <dsp:cNvSpPr/>
      </dsp:nvSpPr>
      <dsp:spPr>
        <a:xfrm>
          <a:off x="981202" y="1063583"/>
          <a:ext cx="6423450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Acknowledge</a:t>
          </a:r>
        </a:p>
      </dsp:txBody>
      <dsp:txXfrm>
        <a:off x="981202" y="1063583"/>
        <a:ext cx="6423450" cy="849525"/>
      </dsp:txXfrm>
    </dsp:sp>
    <dsp:sp modelId="{9FA8FD28-34AF-4C65-A28C-C6AA771062DF}">
      <dsp:nvSpPr>
        <dsp:cNvPr id="0" name=""/>
        <dsp:cNvSpPr/>
      </dsp:nvSpPr>
      <dsp:spPr>
        <a:xfrm>
          <a:off x="0" y="2125490"/>
          <a:ext cx="7404653" cy="849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D6FC2-17D2-45A4-9395-5A8D8BD8E6B6}">
      <dsp:nvSpPr>
        <dsp:cNvPr id="0" name=""/>
        <dsp:cNvSpPr/>
      </dsp:nvSpPr>
      <dsp:spPr>
        <a:xfrm>
          <a:off x="256981" y="2316634"/>
          <a:ext cx="467239" cy="467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C1103-26CA-4C74-8B2A-6847DA4F85E0}">
      <dsp:nvSpPr>
        <dsp:cNvPr id="0" name=""/>
        <dsp:cNvSpPr/>
      </dsp:nvSpPr>
      <dsp:spPr>
        <a:xfrm>
          <a:off x="981202" y="2125490"/>
          <a:ext cx="6423450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Respond</a:t>
          </a:r>
        </a:p>
      </dsp:txBody>
      <dsp:txXfrm>
        <a:off x="981202" y="2125490"/>
        <a:ext cx="6423450" cy="849525"/>
      </dsp:txXfrm>
    </dsp:sp>
    <dsp:sp modelId="{213F6766-EBA7-4BDF-B205-26D1566ECE49}">
      <dsp:nvSpPr>
        <dsp:cNvPr id="0" name=""/>
        <dsp:cNvSpPr/>
      </dsp:nvSpPr>
      <dsp:spPr>
        <a:xfrm>
          <a:off x="0" y="3187398"/>
          <a:ext cx="7404653" cy="8495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9C409-5AEA-4B19-9F0A-66244FDBDA4E}">
      <dsp:nvSpPr>
        <dsp:cNvPr id="0" name=""/>
        <dsp:cNvSpPr/>
      </dsp:nvSpPr>
      <dsp:spPr>
        <a:xfrm>
          <a:off x="256981" y="3378541"/>
          <a:ext cx="467239" cy="4672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C51FF-A9D2-4BD3-B56E-2F3D348C8E61}">
      <dsp:nvSpPr>
        <dsp:cNvPr id="0" name=""/>
        <dsp:cNvSpPr/>
      </dsp:nvSpPr>
      <dsp:spPr>
        <a:xfrm>
          <a:off x="981202" y="3187398"/>
          <a:ext cx="6423450" cy="84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08" tIns="89908" rIns="89908" bIns="8990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 new divergent information</a:t>
          </a:r>
        </a:p>
      </dsp:txBody>
      <dsp:txXfrm>
        <a:off x="981202" y="3187398"/>
        <a:ext cx="6423450" cy="849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5CBB2-18EF-CB44-B9FA-1FEC9F228168}">
      <dsp:nvSpPr>
        <dsp:cNvPr id="0" name=""/>
        <dsp:cNvSpPr/>
      </dsp:nvSpPr>
      <dsp:spPr>
        <a:xfrm>
          <a:off x="0" y="352873"/>
          <a:ext cx="5580717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126" tIns="312420" rIns="4331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Ensure diverse team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Put debate into the agenda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Formalize a role, like devil’s advocate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Structure debate: red vs blue team</a:t>
          </a:r>
        </a:p>
      </dsp:txBody>
      <dsp:txXfrm>
        <a:off x="0" y="352873"/>
        <a:ext cx="5580717" cy="1323000"/>
      </dsp:txXfrm>
    </dsp:sp>
    <dsp:sp modelId="{14569538-ED80-154E-8D81-09150EABCCAA}">
      <dsp:nvSpPr>
        <dsp:cNvPr id="0" name=""/>
        <dsp:cNvSpPr/>
      </dsp:nvSpPr>
      <dsp:spPr>
        <a:xfrm>
          <a:off x="279035" y="131473"/>
          <a:ext cx="390650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56" tIns="0" rIns="14765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Foster debate</a:t>
          </a:r>
        </a:p>
      </dsp:txBody>
      <dsp:txXfrm>
        <a:off x="300651" y="153089"/>
        <a:ext cx="3863269" cy="399568"/>
      </dsp:txXfrm>
    </dsp:sp>
    <dsp:sp modelId="{EFC55732-9E16-FA4E-87E9-C5909849C3BB}">
      <dsp:nvSpPr>
        <dsp:cNvPr id="0" name=""/>
        <dsp:cNvSpPr/>
      </dsp:nvSpPr>
      <dsp:spPr>
        <a:xfrm>
          <a:off x="0" y="1978273"/>
          <a:ext cx="5580717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355300"/>
              <a:satOff val="-50000"/>
              <a:lumOff val="2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126" tIns="312420" rIns="4331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Presume good intent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Highlight common values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LARA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Create safe environment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Manage emotions</a:t>
          </a:r>
        </a:p>
      </dsp:txBody>
      <dsp:txXfrm>
        <a:off x="0" y="1978273"/>
        <a:ext cx="5580717" cy="1559250"/>
      </dsp:txXfrm>
    </dsp:sp>
    <dsp:sp modelId="{98E669DB-332F-D343-8977-75F4941C0905}">
      <dsp:nvSpPr>
        <dsp:cNvPr id="0" name=""/>
        <dsp:cNvSpPr/>
      </dsp:nvSpPr>
      <dsp:spPr>
        <a:xfrm>
          <a:off x="279035" y="1756873"/>
          <a:ext cx="3906501" cy="442800"/>
        </a:xfrm>
        <a:prstGeom prst="roundRect">
          <a:avLst/>
        </a:prstGeom>
        <a:solidFill>
          <a:schemeClr val="accent2">
            <a:hueOff val="-1355300"/>
            <a:satOff val="-50000"/>
            <a:lumOff val="25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56" tIns="0" rIns="14765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debate civil</a:t>
          </a:r>
        </a:p>
      </dsp:txBody>
      <dsp:txXfrm>
        <a:off x="300651" y="1778489"/>
        <a:ext cx="3863269" cy="399568"/>
      </dsp:txXfrm>
    </dsp:sp>
    <dsp:sp modelId="{A6BB57E2-EEB2-4640-B4BF-55FC901DBC6E}">
      <dsp:nvSpPr>
        <dsp:cNvPr id="0" name=""/>
        <dsp:cNvSpPr/>
      </dsp:nvSpPr>
      <dsp:spPr>
        <a:xfrm>
          <a:off x="0" y="3839923"/>
          <a:ext cx="5580717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126" tIns="312420" rIns="43312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Validate emotions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Unpack underlying issues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Give constructive feedbacl</a:t>
          </a:r>
        </a:p>
      </dsp:txBody>
      <dsp:txXfrm>
        <a:off x="0" y="3839923"/>
        <a:ext cx="5580717" cy="1086750"/>
      </dsp:txXfrm>
    </dsp:sp>
    <dsp:sp modelId="{2094D2BB-B28F-C141-AC1E-31A764EDD0CA}">
      <dsp:nvSpPr>
        <dsp:cNvPr id="0" name=""/>
        <dsp:cNvSpPr/>
      </dsp:nvSpPr>
      <dsp:spPr>
        <a:xfrm>
          <a:off x="279035" y="3618523"/>
          <a:ext cx="3906501" cy="442800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56" tIns="0" rIns="14765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When things escalate</a:t>
          </a:r>
        </a:p>
      </dsp:txBody>
      <dsp:txXfrm>
        <a:off x="300651" y="3640139"/>
        <a:ext cx="386326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D4B9677-5DB7-C647-92AF-7E3883E08656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A0E6337-4A9E-EC4C-9C08-A9540FDF3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3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17BA457A-0183-4744-B1EA-4F7D72B426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5334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71D8D8-B1FA-D94E-83C0-AD1E419953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30911" y="3335973"/>
            <a:ext cx="7445126" cy="31591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40135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CFCA161F-1E3A-EC40-9B66-DB887246092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533400"/>
            <a:ext cx="3511550" cy="26336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AF019410-6625-2A43-A2D3-3C1FA2B7AA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30910" y="3335973"/>
            <a:ext cx="7447280" cy="316039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200" dirty="0">
                <a:effectLst/>
                <a:latin typeface="Calibri" panose="020F0502020204030204" pitchFamily="34" charset="0"/>
              </a:rPr>
              <a:t>What do you do when people have differing ideas?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</a:rPr>
              <a:t>When this happens - we take things personal, and emotions rise.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0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</a:rPr>
              <a:t>Encourage people to express differences and navigate this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</a:rPr>
              <a:t>Openness to ideas, trust, emotions do not get high, willing to be flexible, presume good intent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alibri" panose="020F0502020204030204" pitchFamily="34" charset="0"/>
              </a:rPr>
              <a:t>"Conflict is caring"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4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How do you keep things in the middle zone?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Remember disagreement in debate with conflict is valued. This helps to actively share different ideas. 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So how can we get people to agree and disagree?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4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Inclusion = shared sense of belonging and sharing difference 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-How we belong is based on your value in the team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-We are a team first and end: whatever happens in the meeting does not leave outside the room</a:t>
            </a:r>
          </a:p>
          <a:p>
            <a:pPr marL="0" marR="0"/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How do you keep expectations aligned during the meeting?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-acknowledge and redirect</a:t>
            </a:r>
          </a:p>
          <a:p>
            <a:pPr marL="0" marR="0"/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5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Destructive conflicts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-it turns personal 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-fighting over a stupid issue that comes up each meeting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-what you are fighting about is not the real issue (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eg.</a:t>
            </a:r>
            <a:r>
              <a:rPr lang="en-US" sz="1800" dirty="0">
                <a:effectLst/>
                <a:latin typeface="Calibri" panose="020F0502020204030204" pitchFamily="34" charset="0"/>
              </a:rPr>
              <a:t> What time to meet? The real conflict may be I'm a parent and cannot meet at that time and as a parent I am never allowed to be a parent in this institution.)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-if you see it escalate: stop it, course correct by redirecting 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What can we do to not offend someone or create reactivity?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1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Psychologically safe environment includes all voices. Highlights shared interests and common values towards a team goal.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0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2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500"/>
              <a:buFont typeface="Avenir"/>
              <a:buChar char="•"/>
            </a:pPr>
            <a:r>
              <a:rPr lang="en-US" sz="2300" b="1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Listen: </a:t>
            </a:r>
            <a:r>
              <a:rPr lang="en-US" sz="2100" i="1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“Could you walk me through your thinking on this?...”</a:t>
            </a:r>
            <a:endParaRPr lang="en-US" sz="2300" i="1" u="none" strike="noStrike" cap="none" dirty="0">
              <a:solidFill>
                <a:srgbClr val="001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2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endParaRPr lang="en-US" sz="1900" i="0" u="none" strike="noStrike" cap="none" dirty="0">
              <a:solidFill>
                <a:srgbClr val="001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2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600"/>
              <a:buFont typeface="Arial"/>
              <a:buChar char="•"/>
            </a:pPr>
            <a:r>
              <a:rPr lang="en-US" sz="2100" b="1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Acknowledge the other person’s views: </a:t>
            </a:r>
          </a:p>
          <a:p>
            <a:pPr marL="800100" marR="0" lvl="3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600"/>
              <a:buFont typeface="Arial"/>
              <a:buChar char="•"/>
            </a:pPr>
            <a:r>
              <a:rPr lang="en-US" sz="2100" i="1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“I understand that ...”</a:t>
            </a:r>
            <a:endParaRPr lang="en-US" sz="2100" i="0" u="none" strike="noStrike" cap="none" dirty="0">
              <a:solidFill>
                <a:srgbClr val="001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marR="0" lvl="3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600"/>
              <a:buFont typeface="Arial"/>
              <a:buChar char="•"/>
            </a:pPr>
            <a:r>
              <a:rPr lang="en-US" sz="2100" i="1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“I believe what you’re saying is...” </a:t>
            </a:r>
            <a:endParaRPr lang="en-US" sz="120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endParaRPr lang="en-US" sz="2100" i="0" u="none" strike="noStrike" cap="none" dirty="0">
              <a:solidFill>
                <a:srgbClr val="001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7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600"/>
              <a:buFont typeface="Arial"/>
              <a:buChar char="•"/>
            </a:pPr>
            <a:r>
              <a:rPr lang="en-US" sz="2100" b="1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Respond and Add - Create ‘yes-and’ opportunities </a:t>
            </a:r>
            <a:r>
              <a:rPr lang="en-US" sz="2100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that </a:t>
            </a:r>
            <a:r>
              <a:rPr lang="en-US" sz="2100" i="1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construct </a:t>
            </a:r>
            <a:r>
              <a:rPr lang="en-US" sz="2100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a solution by integrating ideas rather than </a:t>
            </a:r>
            <a:r>
              <a:rPr lang="en-US" sz="2100" i="1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deconstructing </a:t>
            </a:r>
            <a:r>
              <a:rPr lang="en-US" sz="2100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others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en-US" sz="2100" i="0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“</a:t>
            </a:r>
            <a:r>
              <a:rPr lang="en-US" sz="2100" i="1" u="none" strike="noStrike" cap="none" dirty="0">
                <a:solidFill>
                  <a:srgbClr val="001445"/>
                </a:solidFill>
                <a:latin typeface="Avenir"/>
                <a:ea typeface="Avenir"/>
                <a:cs typeface="Avenir"/>
                <a:sym typeface="Avenir"/>
              </a:rPr>
              <a:t>I agree that risk is an important factor here. Here’s something we can consider in that lens…”</a:t>
            </a:r>
          </a:p>
          <a:p>
            <a:pPr marL="342900" marR="0" lvl="7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600"/>
              <a:buFont typeface="Arial"/>
              <a:buChar char="•"/>
            </a:pPr>
            <a:endParaRPr lang="en-US" sz="2100" i="1" u="none" strike="noStrike" cap="none" dirty="0">
              <a:solidFill>
                <a:srgbClr val="00144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</a:rPr>
              <a:t>Seek to understand before being understood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Often times they have the same opinion as you do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When you communicate back you can be better understood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Adapt our wording to meet others where they are at</a:t>
            </a:r>
          </a:p>
          <a:p>
            <a:pPr marL="342900" marR="0" lvl="7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445"/>
              </a:buClr>
              <a:buSzPts val="1600"/>
              <a:buFont typeface="Arial"/>
              <a:buChar char="•"/>
            </a:pPr>
            <a:endParaRPr lang="en-US" sz="120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99C136-E1F1-B640-AB63-E599CA35A1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0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6A73D-B0AF-4F4E-9F20-EC0C0D25EB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7CFEA-EA18-234E-A4DA-84F8CE5C6B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BD803-771D-0746-B27C-AD99E243FB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12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AA240-38B9-1847-84C2-64E0BB5EBC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7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8BA9D-1B08-FB48-A4E6-03B808AE1F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40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C94F7-2B5C-6A42-9926-ECC924F2D0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2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B4D8F-BFC0-A044-A89F-0EE61DFE8C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6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5D3A-1835-3A45-ABA4-579E779EC1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02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7FC95-2776-F743-B96B-286F669991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89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73C44-5C32-414B-810C-7EF3EA59D5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7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7280DC4-C7A1-4D36-B2F6-A32574B725BA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D7C94F7-2B5C-6A42-9926-ECC924F2D0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1B4A-C8D4-6F48-8652-9368E3B5A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69496"/>
            <a:ext cx="8686800" cy="1295400"/>
          </a:xfrm>
        </p:spPr>
        <p:txBody>
          <a:bodyPr>
            <a:noAutofit/>
          </a:bodyPr>
          <a:lstStyle/>
          <a:p>
            <a:r>
              <a:rPr lang="en-US" sz="4000" cap="none" dirty="0"/>
              <a:t>APP Leadership Training</a:t>
            </a:r>
            <a:br>
              <a:rPr lang="en-US" sz="9600" cap="none" dirty="0"/>
            </a:br>
            <a:r>
              <a:rPr lang="en-US" sz="2000" cap="none" dirty="0"/>
              <a:t>Adapted from Stanford University’s APP Continuing Education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919"/>
            <a:ext cx="2845445" cy="975873"/>
          </a:xfrm>
          <a:prstGeom prst="rect">
            <a:avLst/>
          </a:prstGeom>
        </p:spPr>
      </p:pic>
    </p:spTree>
  </p:cSld>
  <p:clrMapOvr>
    <a:masterClrMapping/>
  </p:clrMapOvr>
  <p:transition spd="slow" advTm="171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2D5DF-5BA2-5934-0EC4-CDF5B12E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LARA’s Help in Task-oriented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CA22-B0D8-4C90-A290-503B51FA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10" y="873457"/>
            <a:ext cx="4515593" cy="522254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LISTEN: “Could you walk me through your thinking on this?”</a:t>
            </a:r>
          </a:p>
          <a:p>
            <a:r>
              <a:rPr lang="en-US" dirty="0">
                <a:solidFill>
                  <a:schemeClr val="tx1"/>
                </a:solidFill>
              </a:rPr>
              <a:t>Acknowledge (the other person’s views):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“I understand that…”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“I believe what you’re saying is…”</a:t>
            </a:r>
          </a:p>
          <a:p>
            <a:r>
              <a:rPr lang="en-US" dirty="0">
                <a:solidFill>
                  <a:schemeClr val="tx1"/>
                </a:solidFill>
              </a:rPr>
              <a:t>Respond and Add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“Yes AND opportunities”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“I agree that risk is an important factor here. Here’s something we can consider that lens…”</a:t>
            </a:r>
          </a:p>
        </p:txBody>
      </p:sp>
    </p:spTree>
    <p:extLst>
      <p:ext uri="{BB962C8B-B14F-4D97-AF65-F5344CB8AC3E}">
        <p14:creationId xmlns:p14="http://schemas.microsoft.com/office/powerpoint/2010/main" val="159696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5B2EB7C5-7629-5110-C305-A1F2DC0B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4" y="970711"/>
            <a:ext cx="8310881" cy="4924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B5115-D07F-F40A-C8A0-0173D512CEC1}"/>
              </a:ext>
            </a:extLst>
          </p:cNvPr>
          <p:cNvSpPr txBox="1"/>
          <p:nvPr/>
        </p:nvSpPr>
        <p:spPr>
          <a:xfrm>
            <a:off x="7832342" y="6096000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Dr. Lindy Greer</a:t>
            </a:r>
          </a:p>
        </p:txBody>
      </p:sp>
    </p:spTree>
    <p:extLst>
      <p:ext uri="{BB962C8B-B14F-4D97-AF65-F5344CB8AC3E}">
        <p14:creationId xmlns:p14="http://schemas.microsoft.com/office/powerpoint/2010/main" val="58515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057A-831B-030C-7F7A-416705AA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4200"/>
              <a:t>Take 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F3CC18-48A2-EBC9-3469-B6D957375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562084"/>
              </p:ext>
            </p:extLst>
          </p:nvPr>
        </p:nvGraphicFramePr>
        <p:xfrm>
          <a:off x="2819400" y="899927"/>
          <a:ext cx="5580717" cy="505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52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 descr="A group of yellow figures and a red figure on the other side">
            <a:extLst>
              <a:ext uri="{FF2B5EF4-FFF2-40B4-BE49-F238E27FC236}">
                <a16:creationId xmlns:a16="http://schemas.microsoft.com/office/drawing/2014/main" id="{0D2A9D0D-2812-5008-F51B-C5D5448C46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l="11000" r="-2" b="-2"/>
          <a:stretch/>
        </p:blipFill>
        <p:spPr>
          <a:xfrm>
            <a:off x="20" y="-1"/>
            <a:ext cx="9143980" cy="6858001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F4DAC-5B5C-73AD-ED25-009105EA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882376"/>
            <a:ext cx="747522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7200" b="1" cap="all" dirty="0">
                <a:solidFill>
                  <a:srgbClr val="FFFFFF"/>
                </a:solidFill>
              </a:rPr>
              <a:t>Conflict Management</a:t>
            </a:r>
          </a:p>
        </p:txBody>
      </p:sp>
    </p:spTree>
    <p:extLst>
      <p:ext uri="{BB962C8B-B14F-4D97-AF65-F5344CB8AC3E}">
        <p14:creationId xmlns:p14="http://schemas.microsoft.com/office/powerpoint/2010/main" val="334742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34761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0"/>
            <a:ext cx="34667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6E2B2-69C0-B7DA-082E-510E75BE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0D3962-1EE7-A255-5418-26475793F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04382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127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8E27-664B-B569-56BA-5357CFD4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= GOOD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31AA-416D-F05B-B265-FF224AB37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676400"/>
            <a:ext cx="7404653" cy="4038600"/>
          </a:xfrm>
        </p:spPr>
        <p:txBody>
          <a:bodyPr/>
          <a:lstStyle/>
          <a:p>
            <a:r>
              <a:rPr lang="en-US" dirty="0"/>
              <a:t>Book recommendation: Think Again by Adam Grant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DF8C0-4542-764C-BFAF-E15A9E7B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08" b="11327"/>
          <a:stretch/>
        </p:blipFill>
        <p:spPr>
          <a:xfrm>
            <a:off x="685800" y="2285999"/>
            <a:ext cx="7772400" cy="3429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40323-A1F7-4C36-62F2-2F4D29DE7E0B}"/>
              </a:ext>
            </a:extLst>
          </p:cNvPr>
          <p:cNvSpPr txBox="1"/>
          <p:nvPr/>
        </p:nvSpPr>
        <p:spPr>
          <a:xfrm>
            <a:off x="7736457" y="6473529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Dr. Lindy Greer</a:t>
            </a:r>
          </a:p>
        </p:txBody>
      </p:sp>
    </p:spTree>
    <p:extLst>
      <p:ext uri="{BB962C8B-B14F-4D97-AF65-F5344CB8AC3E}">
        <p14:creationId xmlns:p14="http://schemas.microsoft.com/office/powerpoint/2010/main" val="231500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C437-7777-EDF6-508F-E7D58A2F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3900"/>
              <a:t>Tools for promoting task-orientated debates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33B3EC-0787-4192-CB82-D90FC15B3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69854"/>
              </p:ext>
            </p:extLst>
          </p:nvPr>
        </p:nvGraphicFramePr>
        <p:xfrm>
          <a:off x="3191189" y="916256"/>
          <a:ext cx="5428317" cy="502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289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6888E-9286-C925-A904-CA1EF3E2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6" t="1754" r="2274" b="12365"/>
          <a:stretch/>
        </p:blipFill>
        <p:spPr>
          <a:xfrm>
            <a:off x="533401" y="762001"/>
            <a:ext cx="8001000" cy="445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D5DED-13D2-E227-C639-85B81C0C219A}"/>
              </a:ext>
            </a:extLst>
          </p:cNvPr>
          <p:cNvSpPr txBox="1"/>
          <p:nvPr/>
        </p:nvSpPr>
        <p:spPr>
          <a:xfrm>
            <a:off x="7710482" y="6400800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Dr. Lindy Greer</a:t>
            </a:r>
          </a:p>
        </p:txBody>
      </p:sp>
    </p:spTree>
    <p:extLst>
      <p:ext uri="{BB962C8B-B14F-4D97-AF65-F5344CB8AC3E}">
        <p14:creationId xmlns:p14="http://schemas.microsoft.com/office/powerpoint/2010/main" val="117864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4399-0FD3-131C-DA69-D41BE92E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Support constructive team debates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50D8AC-E545-FFB2-201F-8A478813F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98822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79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37E6-403C-5B6E-A804-5A353F56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Emotions rise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114FCB-76F1-6059-9267-A00568415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505989"/>
              </p:ext>
            </p:extLst>
          </p:nvPr>
        </p:nvGraphicFramePr>
        <p:xfrm>
          <a:off x="669726" y="1828800"/>
          <a:ext cx="780454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80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3E20-4E1C-496E-E462-6D78B540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Remember…LARA Framework?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8273D0-EB1E-008E-EF34-09AD8A0A84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251" y="2057400"/>
          <a:ext cx="740465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33947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5">
      <a:dk1>
        <a:srgbClr val="2C2C2C"/>
      </a:dk1>
      <a:lt1>
        <a:srgbClr val="FFFFFF"/>
      </a:lt1>
      <a:dk2>
        <a:srgbClr val="00458B"/>
      </a:dk2>
      <a:lt2>
        <a:srgbClr val="F2F2F2"/>
      </a:lt2>
      <a:accent1>
        <a:srgbClr val="00458B"/>
      </a:accent1>
      <a:accent2>
        <a:srgbClr val="FFC000"/>
      </a:accent2>
      <a:accent3>
        <a:srgbClr val="FFFFFF"/>
      </a:accent3>
      <a:accent4>
        <a:srgbClr val="7DBEFF"/>
      </a:accent4>
      <a:accent5>
        <a:srgbClr val="FEE599"/>
      </a:accent5>
      <a:accent6>
        <a:srgbClr val="003368"/>
      </a:accent6>
      <a:hlink>
        <a:srgbClr val="F24099"/>
      </a:hlink>
      <a:folHlink>
        <a:srgbClr val="7030A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27415</TotalTime>
  <Words>785</Words>
  <Application>Microsoft Office PowerPoint</Application>
  <PresentationFormat>On-screen Show (4:3)</PresentationFormat>
  <Paragraphs>112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</vt:lpstr>
      <vt:lpstr>Calibri</vt:lpstr>
      <vt:lpstr>Corbel</vt:lpstr>
      <vt:lpstr>Helvetica Neue</vt:lpstr>
      <vt:lpstr>Times New Roman</vt:lpstr>
      <vt:lpstr>Trebuchet MS</vt:lpstr>
      <vt:lpstr>Basis</vt:lpstr>
      <vt:lpstr>APP Leadership Training Adapted from Stanford University’s APP Continuing Education</vt:lpstr>
      <vt:lpstr>Conflict Management</vt:lpstr>
      <vt:lpstr>Learning Objectives</vt:lpstr>
      <vt:lpstr>Debate = GOOD Conflict</vt:lpstr>
      <vt:lpstr>Tools for promoting task-orientated debates</vt:lpstr>
      <vt:lpstr>PowerPoint Presentation</vt:lpstr>
      <vt:lpstr>Support constructive team debates</vt:lpstr>
      <vt:lpstr>Emotions rise</vt:lpstr>
      <vt:lpstr>Remember…LARA Framework?</vt:lpstr>
      <vt:lpstr>LARA’s Help in Task-oriented Debate</vt:lpstr>
      <vt:lpstr>PowerPoint Presentation</vt:lpstr>
      <vt:lpstr>Take 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John Klahn</dc:creator>
  <cp:keywords/>
  <dc:description>created on a PC using Powerpoint 2003, 5/12/2011</dc:description>
  <cp:lastModifiedBy>Matheny, Kathleen</cp:lastModifiedBy>
  <cp:revision>244</cp:revision>
  <cp:lastPrinted>2022-03-09T21:54:45Z</cp:lastPrinted>
  <dcterms:created xsi:type="dcterms:W3CDTF">2011-05-12T20:23:09Z</dcterms:created>
  <dcterms:modified xsi:type="dcterms:W3CDTF">2025-09-05T16:08:15Z</dcterms:modified>
  <cp:category/>
</cp:coreProperties>
</file>