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94" r:id="rId1"/>
  </p:sldMasterIdLst>
  <p:notesMasterIdLst>
    <p:notesMasterId r:id="rId17"/>
  </p:notesMasterIdLst>
  <p:handoutMasterIdLst>
    <p:handoutMasterId r:id="rId18"/>
  </p:handoutMasterIdLst>
  <p:sldIdLst>
    <p:sldId id="257" r:id="rId2"/>
    <p:sldId id="279" r:id="rId3"/>
    <p:sldId id="281" r:id="rId4"/>
    <p:sldId id="282" r:id="rId5"/>
    <p:sldId id="283" r:id="rId6"/>
    <p:sldId id="284" r:id="rId7"/>
    <p:sldId id="285" r:id="rId8"/>
    <p:sldId id="286" r:id="rId9"/>
    <p:sldId id="287" r:id="rId10"/>
    <p:sldId id="308" r:id="rId11"/>
    <p:sldId id="309" r:id="rId12"/>
    <p:sldId id="288" r:id="rId13"/>
    <p:sldId id="289" r:id="rId14"/>
    <p:sldId id="290" r:id="rId15"/>
    <p:sldId id="280" r:id="rId16"/>
  </p:sldIdLst>
  <p:sldSz cx="9144000" cy="6858000" type="screen4x3"/>
  <p:notesSz cx="9309100" cy="7023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77033" autoAdjust="0"/>
  </p:normalViewPr>
  <p:slideViewPr>
    <p:cSldViewPr>
      <p:cViewPr varScale="1">
        <p:scale>
          <a:sx n="47" d="100"/>
          <a:sy n="47" d="100"/>
        </p:scale>
        <p:origin x="1086" y="4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 d="1"/>
        <a:sy n="1" d="1"/>
      </p:scale>
      <p:origin x="0" y="-11059"/>
    </p:cViewPr>
  </p:sorterViewPr>
  <p:notesViewPr>
    <p:cSldViewPr>
      <p:cViewPr varScale="1">
        <p:scale>
          <a:sx n="59" d="100"/>
          <a:sy n="59" d="100"/>
        </p:scale>
        <p:origin x="-1752" y="-72"/>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F59BA-C6AE-43B3-AC51-2CB1BA6C09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00A67D5-296F-4FAB-821E-B4EF762771C7}">
      <dgm:prSet/>
      <dgm:spPr/>
      <dgm:t>
        <a:bodyPr/>
        <a:lstStyle/>
        <a:p>
          <a:r>
            <a:rPr lang="en-US" b="0" i="0" dirty="0"/>
            <a:t>Team Design</a:t>
          </a:r>
          <a:endParaRPr lang="en-US" dirty="0"/>
        </a:p>
      </dgm:t>
    </dgm:pt>
    <dgm:pt modelId="{9D35D018-6FC2-4802-9040-29AAB3FFD3C8}" type="parTrans" cxnId="{B7E1A425-7158-4A8E-B5C8-0C677F9D9B23}">
      <dgm:prSet/>
      <dgm:spPr/>
      <dgm:t>
        <a:bodyPr/>
        <a:lstStyle/>
        <a:p>
          <a:endParaRPr lang="en-US"/>
        </a:p>
      </dgm:t>
    </dgm:pt>
    <dgm:pt modelId="{5608F30A-E8BB-448E-ADCD-FB13938EC85A}" type="sibTrans" cxnId="{B7E1A425-7158-4A8E-B5C8-0C677F9D9B23}">
      <dgm:prSet/>
      <dgm:spPr/>
      <dgm:t>
        <a:bodyPr/>
        <a:lstStyle/>
        <a:p>
          <a:endParaRPr lang="en-US"/>
        </a:p>
      </dgm:t>
    </dgm:pt>
    <dgm:pt modelId="{B2AD2BBD-E305-4036-AF5C-9710E9A871A6}">
      <dgm:prSet/>
      <dgm:spPr/>
      <dgm:t>
        <a:bodyPr/>
        <a:lstStyle/>
        <a:p>
          <a:r>
            <a:rPr lang="en-US" b="0" i="0" dirty="0"/>
            <a:t>Tools/Behaviors</a:t>
          </a:r>
          <a:endParaRPr lang="en-US" dirty="0"/>
        </a:p>
      </dgm:t>
    </dgm:pt>
    <dgm:pt modelId="{54185FD5-BD83-48F9-8ECA-D5B7E1588B69}" type="parTrans" cxnId="{D82E5B98-8786-47CA-9150-4872A262E5A4}">
      <dgm:prSet/>
      <dgm:spPr/>
      <dgm:t>
        <a:bodyPr/>
        <a:lstStyle/>
        <a:p>
          <a:endParaRPr lang="en-US"/>
        </a:p>
      </dgm:t>
    </dgm:pt>
    <dgm:pt modelId="{63738FDA-7D4E-4610-A76C-4238AEE11862}" type="sibTrans" cxnId="{D82E5B98-8786-47CA-9150-4872A262E5A4}">
      <dgm:prSet/>
      <dgm:spPr/>
      <dgm:t>
        <a:bodyPr/>
        <a:lstStyle/>
        <a:p>
          <a:endParaRPr lang="en-US"/>
        </a:p>
      </dgm:t>
    </dgm:pt>
    <dgm:pt modelId="{9CC88B5B-6B64-417D-8CE6-01BA8D44B188}">
      <dgm:prSet/>
      <dgm:spPr/>
      <dgm:t>
        <a:bodyPr/>
        <a:lstStyle/>
        <a:p>
          <a:r>
            <a:rPr lang="en-US" b="0" i="0" dirty="0"/>
            <a:t>Leverage agendas</a:t>
          </a:r>
          <a:endParaRPr lang="en-US" dirty="0"/>
        </a:p>
      </dgm:t>
    </dgm:pt>
    <dgm:pt modelId="{BC407723-9886-49A9-B347-5FFECE1F0BAC}" type="parTrans" cxnId="{EB4E404D-D8DF-4E31-91FA-7A8867A5C41F}">
      <dgm:prSet/>
      <dgm:spPr/>
      <dgm:t>
        <a:bodyPr/>
        <a:lstStyle/>
        <a:p>
          <a:endParaRPr lang="en-US"/>
        </a:p>
      </dgm:t>
    </dgm:pt>
    <dgm:pt modelId="{FC48F49D-BD50-4C62-AB1F-F2D479D3B4FB}" type="sibTrans" cxnId="{EB4E404D-D8DF-4E31-91FA-7A8867A5C41F}">
      <dgm:prSet/>
      <dgm:spPr/>
      <dgm:t>
        <a:bodyPr/>
        <a:lstStyle/>
        <a:p>
          <a:endParaRPr lang="en-US"/>
        </a:p>
      </dgm:t>
    </dgm:pt>
    <dgm:pt modelId="{767D905C-8D6C-4FA1-A3DF-9491A1DAC1D5}">
      <dgm:prSet/>
      <dgm:spPr/>
      <dgm:t>
        <a:bodyPr/>
        <a:lstStyle/>
        <a:p>
          <a:r>
            <a:rPr lang="en-US" b="0" i="0" dirty="0"/>
            <a:t>Everyone to speaks</a:t>
          </a:r>
          <a:endParaRPr lang="en-US" dirty="0"/>
        </a:p>
      </dgm:t>
    </dgm:pt>
    <dgm:pt modelId="{7445FCF6-5CF1-42E6-8CF2-6AE86C01130A}" type="parTrans" cxnId="{BABE3794-4F9B-4651-875C-2A8B894E83DE}">
      <dgm:prSet/>
      <dgm:spPr/>
      <dgm:t>
        <a:bodyPr/>
        <a:lstStyle/>
        <a:p>
          <a:endParaRPr lang="en-US"/>
        </a:p>
      </dgm:t>
    </dgm:pt>
    <dgm:pt modelId="{AA75B0E5-FB40-4DF3-9C6C-A1E4344CEB75}" type="sibTrans" cxnId="{BABE3794-4F9B-4651-875C-2A8B894E83DE}">
      <dgm:prSet/>
      <dgm:spPr/>
      <dgm:t>
        <a:bodyPr/>
        <a:lstStyle/>
        <a:p>
          <a:endParaRPr lang="en-US"/>
        </a:p>
      </dgm:t>
    </dgm:pt>
    <dgm:pt modelId="{4E8413FC-F0CC-4F0B-8A2D-34E367652441}">
      <dgm:prSet/>
      <dgm:spPr/>
      <dgm:t>
        <a:bodyPr/>
        <a:lstStyle/>
        <a:p>
          <a:r>
            <a:rPr lang="en-US" b="0" i="0" dirty="0"/>
            <a:t>Presume different information</a:t>
          </a:r>
          <a:endParaRPr lang="en-US" dirty="0"/>
        </a:p>
      </dgm:t>
    </dgm:pt>
    <dgm:pt modelId="{6664DD11-6EF0-433B-A88B-7702B9E63229}" type="parTrans" cxnId="{241F56FC-26D6-4028-BBA4-245BC9BF41AC}">
      <dgm:prSet/>
      <dgm:spPr/>
      <dgm:t>
        <a:bodyPr/>
        <a:lstStyle/>
        <a:p>
          <a:endParaRPr lang="en-US"/>
        </a:p>
      </dgm:t>
    </dgm:pt>
    <dgm:pt modelId="{4B27EBD4-8925-4223-9C32-D3430CE0B14A}" type="sibTrans" cxnId="{241F56FC-26D6-4028-BBA4-245BC9BF41AC}">
      <dgm:prSet/>
      <dgm:spPr/>
      <dgm:t>
        <a:bodyPr/>
        <a:lstStyle/>
        <a:p>
          <a:endParaRPr lang="en-US"/>
        </a:p>
      </dgm:t>
    </dgm:pt>
    <dgm:pt modelId="{6968697A-1B5A-4AD3-B563-022B9C8C1ED3}">
      <dgm:prSet/>
      <dgm:spPr/>
      <dgm:t>
        <a:bodyPr/>
        <a:lstStyle/>
        <a:p>
          <a:r>
            <a:rPr lang="en-US" b="0" i="0" dirty="0"/>
            <a:t>Number needed to decide</a:t>
          </a:r>
          <a:endParaRPr lang="en-US" dirty="0"/>
        </a:p>
      </dgm:t>
    </dgm:pt>
    <dgm:pt modelId="{8D0A80C0-EE62-4EAA-8332-9395575C7E7A}" type="parTrans" cxnId="{22B92E8C-4C77-4B52-9768-CB9DB8C1141A}">
      <dgm:prSet/>
      <dgm:spPr/>
      <dgm:t>
        <a:bodyPr/>
        <a:lstStyle/>
        <a:p>
          <a:endParaRPr lang="en-US"/>
        </a:p>
      </dgm:t>
    </dgm:pt>
    <dgm:pt modelId="{4AB8BE97-400B-4851-9DFB-7152FF88EAC4}" type="sibTrans" cxnId="{22B92E8C-4C77-4B52-9768-CB9DB8C1141A}">
      <dgm:prSet/>
      <dgm:spPr/>
      <dgm:t>
        <a:bodyPr/>
        <a:lstStyle/>
        <a:p>
          <a:endParaRPr lang="en-US"/>
        </a:p>
      </dgm:t>
    </dgm:pt>
    <dgm:pt modelId="{DA8D3818-652E-DC40-A5FA-6818FF78E035}" type="pres">
      <dgm:prSet presAssocID="{67BF59BA-C6AE-43B3-AC51-2CB1BA6C0902}" presName="Name0" presStyleCnt="0">
        <dgm:presLayoutVars>
          <dgm:dir/>
          <dgm:animLvl val="lvl"/>
          <dgm:resizeHandles val="exact"/>
        </dgm:presLayoutVars>
      </dgm:prSet>
      <dgm:spPr/>
    </dgm:pt>
    <dgm:pt modelId="{B4D2B6BD-FF1A-8A4C-B5B9-2B9E2B185711}" type="pres">
      <dgm:prSet presAssocID="{200A67D5-296F-4FAB-821E-B4EF762771C7}" presName="composite" presStyleCnt="0"/>
      <dgm:spPr/>
    </dgm:pt>
    <dgm:pt modelId="{A0C0C277-1980-E441-AA4F-F695BD016747}" type="pres">
      <dgm:prSet presAssocID="{200A67D5-296F-4FAB-821E-B4EF762771C7}" presName="parTx" presStyleLbl="alignNode1" presStyleIdx="0" presStyleCnt="3">
        <dgm:presLayoutVars>
          <dgm:chMax val="0"/>
          <dgm:chPref val="0"/>
          <dgm:bulletEnabled val="1"/>
        </dgm:presLayoutVars>
      </dgm:prSet>
      <dgm:spPr/>
    </dgm:pt>
    <dgm:pt modelId="{B092C871-3812-6041-92A4-2CAA437CA3A5}" type="pres">
      <dgm:prSet presAssocID="{200A67D5-296F-4FAB-821E-B4EF762771C7}" presName="desTx" presStyleLbl="alignAccFollowNode1" presStyleIdx="0" presStyleCnt="3">
        <dgm:presLayoutVars>
          <dgm:bulletEnabled val="1"/>
        </dgm:presLayoutVars>
      </dgm:prSet>
      <dgm:spPr/>
    </dgm:pt>
    <dgm:pt modelId="{B0B05585-C0CA-124D-B691-FEE58BC32AF3}" type="pres">
      <dgm:prSet presAssocID="{5608F30A-E8BB-448E-ADCD-FB13938EC85A}" presName="space" presStyleCnt="0"/>
      <dgm:spPr/>
    </dgm:pt>
    <dgm:pt modelId="{5A5D53B9-5B2E-C94D-9FD8-7694CEC390FE}" type="pres">
      <dgm:prSet presAssocID="{B2AD2BBD-E305-4036-AF5C-9710E9A871A6}" presName="composite" presStyleCnt="0"/>
      <dgm:spPr/>
    </dgm:pt>
    <dgm:pt modelId="{6266D422-913F-9A41-A98A-54092244E0E4}" type="pres">
      <dgm:prSet presAssocID="{B2AD2BBD-E305-4036-AF5C-9710E9A871A6}" presName="parTx" presStyleLbl="alignNode1" presStyleIdx="1" presStyleCnt="3">
        <dgm:presLayoutVars>
          <dgm:chMax val="0"/>
          <dgm:chPref val="0"/>
          <dgm:bulletEnabled val="1"/>
        </dgm:presLayoutVars>
      </dgm:prSet>
      <dgm:spPr/>
    </dgm:pt>
    <dgm:pt modelId="{EF738E07-BE3A-514B-8253-7B0977BDE5DE}" type="pres">
      <dgm:prSet presAssocID="{B2AD2BBD-E305-4036-AF5C-9710E9A871A6}" presName="desTx" presStyleLbl="alignAccFollowNode1" presStyleIdx="1" presStyleCnt="3">
        <dgm:presLayoutVars>
          <dgm:bulletEnabled val="1"/>
        </dgm:presLayoutVars>
      </dgm:prSet>
      <dgm:spPr/>
    </dgm:pt>
    <dgm:pt modelId="{8EAD4029-FB88-1A49-944B-C1B4CC832867}" type="pres">
      <dgm:prSet presAssocID="{63738FDA-7D4E-4610-A76C-4238AEE11862}" presName="space" presStyleCnt="0"/>
      <dgm:spPr/>
    </dgm:pt>
    <dgm:pt modelId="{23CD06B4-3AA0-2549-BBE4-30A3B3A654BD}" type="pres">
      <dgm:prSet presAssocID="{6968697A-1B5A-4AD3-B563-022B9C8C1ED3}" presName="composite" presStyleCnt="0"/>
      <dgm:spPr/>
    </dgm:pt>
    <dgm:pt modelId="{1805A03B-16F7-504D-93A1-5E6291877569}" type="pres">
      <dgm:prSet presAssocID="{6968697A-1B5A-4AD3-B563-022B9C8C1ED3}" presName="parTx" presStyleLbl="alignNode1" presStyleIdx="2" presStyleCnt="3">
        <dgm:presLayoutVars>
          <dgm:chMax val="0"/>
          <dgm:chPref val="0"/>
          <dgm:bulletEnabled val="1"/>
        </dgm:presLayoutVars>
      </dgm:prSet>
      <dgm:spPr/>
    </dgm:pt>
    <dgm:pt modelId="{5B2C7F9D-C143-6A46-909D-F8AE84BF66C7}" type="pres">
      <dgm:prSet presAssocID="{6968697A-1B5A-4AD3-B563-022B9C8C1ED3}" presName="desTx" presStyleLbl="alignAccFollowNode1" presStyleIdx="2" presStyleCnt="3">
        <dgm:presLayoutVars>
          <dgm:bulletEnabled val="1"/>
        </dgm:presLayoutVars>
      </dgm:prSet>
      <dgm:spPr/>
    </dgm:pt>
  </dgm:ptLst>
  <dgm:cxnLst>
    <dgm:cxn modelId="{FCBB2620-5415-0B46-9E0F-445A76483A5C}" type="presOf" srcId="{767D905C-8D6C-4FA1-A3DF-9491A1DAC1D5}" destId="{EF738E07-BE3A-514B-8253-7B0977BDE5DE}" srcOrd="0" destOrd="1" presId="urn:microsoft.com/office/officeart/2005/8/layout/hList1"/>
    <dgm:cxn modelId="{B7E1A425-7158-4A8E-B5C8-0C677F9D9B23}" srcId="{67BF59BA-C6AE-43B3-AC51-2CB1BA6C0902}" destId="{200A67D5-296F-4FAB-821E-B4EF762771C7}" srcOrd="0" destOrd="0" parTransId="{9D35D018-6FC2-4802-9040-29AAB3FFD3C8}" sibTransId="{5608F30A-E8BB-448E-ADCD-FB13938EC85A}"/>
    <dgm:cxn modelId="{EB4E404D-D8DF-4E31-91FA-7A8867A5C41F}" srcId="{B2AD2BBD-E305-4036-AF5C-9710E9A871A6}" destId="{9CC88B5B-6B64-417D-8CE6-01BA8D44B188}" srcOrd="0" destOrd="0" parTransId="{BC407723-9886-49A9-B347-5FFECE1F0BAC}" sibTransId="{FC48F49D-BD50-4C62-AB1F-F2D479D3B4FB}"/>
    <dgm:cxn modelId="{4F80D44E-D18B-BA48-86C9-C8A7B39AC9A8}" type="presOf" srcId="{67BF59BA-C6AE-43B3-AC51-2CB1BA6C0902}" destId="{DA8D3818-652E-DC40-A5FA-6818FF78E035}" srcOrd="0" destOrd="0" presId="urn:microsoft.com/office/officeart/2005/8/layout/hList1"/>
    <dgm:cxn modelId="{D4B88D71-2D36-D24F-BE56-171A7A5E98AF}" type="presOf" srcId="{4E8413FC-F0CC-4F0B-8A2D-34E367652441}" destId="{EF738E07-BE3A-514B-8253-7B0977BDE5DE}" srcOrd="0" destOrd="2" presId="urn:microsoft.com/office/officeart/2005/8/layout/hList1"/>
    <dgm:cxn modelId="{22B92E8C-4C77-4B52-9768-CB9DB8C1141A}" srcId="{67BF59BA-C6AE-43B3-AC51-2CB1BA6C0902}" destId="{6968697A-1B5A-4AD3-B563-022B9C8C1ED3}" srcOrd="2" destOrd="0" parTransId="{8D0A80C0-EE62-4EAA-8332-9395575C7E7A}" sibTransId="{4AB8BE97-400B-4851-9DFB-7152FF88EAC4}"/>
    <dgm:cxn modelId="{BABE3794-4F9B-4651-875C-2A8B894E83DE}" srcId="{B2AD2BBD-E305-4036-AF5C-9710E9A871A6}" destId="{767D905C-8D6C-4FA1-A3DF-9491A1DAC1D5}" srcOrd="1" destOrd="0" parTransId="{7445FCF6-5CF1-42E6-8CF2-6AE86C01130A}" sibTransId="{AA75B0E5-FB40-4DF3-9C6C-A1E4344CEB75}"/>
    <dgm:cxn modelId="{9DC2F096-EAC2-5B41-8205-E823F95EA3B4}" type="presOf" srcId="{9CC88B5B-6B64-417D-8CE6-01BA8D44B188}" destId="{EF738E07-BE3A-514B-8253-7B0977BDE5DE}" srcOrd="0" destOrd="0" presId="urn:microsoft.com/office/officeart/2005/8/layout/hList1"/>
    <dgm:cxn modelId="{D82E5B98-8786-47CA-9150-4872A262E5A4}" srcId="{67BF59BA-C6AE-43B3-AC51-2CB1BA6C0902}" destId="{B2AD2BBD-E305-4036-AF5C-9710E9A871A6}" srcOrd="1" destOrd="0" parTransId="{54185FD5-BD83-48F9-8ECA-D5B7E1588B69}" sibTransId="{63738FDA-7D4E-4610-A76C-4238AEE11862}"/>
    <dgm:cxn modelId="{1C42F7E6-A19A-3641-8513-E6D924DCB527}" type="presOf" srcId="{6968697A-1B5A-4AD3-B563-022B9C8C1ED3}" destId="{1805A03B-16F7-504D-93A1-5E6291877569}" srcOrd="0" destOrd="0" presId="urn:microsoft.com/office/officeart/2005/8/layout/hList1"/>
    <dgm:cxn modelId="{8780D1EB-109D-A845-8509-A50364431684}" type="presOf" srcId="{200A67D5-296F-4FAB-821E-B4EF762771C7}" destId="{A0C0C277-1980-E441-AA4F-F695BD016747}" srcOrd="0" destOrd="0" presId="urn:microsoft.com/office/officeart/2005/8/layout/hList1"/>
    <dgm:cxn modelId="{87605BF8-2DDD-0D4E-84B2-AFDC551F32A8}" type="presOf" srcId="{B2AD2BBD-E305-4036-AF5C-9710E9A871A6}" destId="{6266D422-913F-9A41-A98A-54092244E0E4}" srcOrd="0" destOrd="0" presId="urn:microsoft.com/office/officeart/2005/8/layout/hList1"/>
    <dgm:cxn modelId="{241F56FC-26D6-4028-BBA4-245BC9BF41AC}" srcId="{B2AD2BBD-E305-4036-AF5C-9710E9A871A6}" destId="{4E8413FC-F0CC-4F0B-8A2D-34E367652441}" srcOrd="2" destOrd="0" parTransId="{6664DD11-6EF0-433B-A88B-7702B9E63229}" sibTransId="{4B27EBD4-8925-4223-9C32-D3430CE0B14A}"/>
    <dgm:cxn modelId="{DEE060B9-72D3-A141-9827-1F388B401E3E}" type="presParOf" srcId="{DA8D3818-652E-DC40-A5FA-6818FF78E035}" destId="{B4D2B6BD-FF1A-8A4C-B5B9-2B9E2B185711}" srcOrd="0" destOrd="0" presId="urn:microsoft.com/office/officeart/2005/8/layout/hList1"/>
    <dgm:cxn modelId="{9CB097D2-B569-5C4A-AFF4-38E6F3161786}" type="presParOf" srcId="{B4D2B6BD-FF1A-8A4C-B5B9-2B9E2B185711}" destId="{A0C0C277-1980-E441-AA4F-F695BD016747}" srcOrd="0" destOrd="0" presId="urn:microsoft.com/office/officeart/2005/8/layout/hList1"/>
    <dgm:cxn modelId="{A258E8AB-1BA5-6844-87F1-FF1CEE80FDA3}" type="presParOf" srcId="{B4D2B6BD-FF1A-8A4C-B5B9-2B9E2B185711}" destId="{B092C871-3812-6041-92A4-2CAA437CA3A5}" srcOrd="1" destOrd="0" presId="urn:microsoft.com/office/officeart/2005/8/layout/hList1"/>
    <dgm:cxn modelId="{64545D7E-858A-9544-8257-12346CE256F4}" type="presParOf" srcId="{DA8D3818-652E-DC40-A5FA-6818FF78E035}" destId="{B0B05585-C0CA-124D-B691-FEE58BC32AF3}" srcOrd="1" destOrd="0" presId="urn:microsoft.com/office/officeart/2005/8/layout/hList1"/>
    <dgm:cxn modelId="{4AAA9E86-E2CC-1944-96ED-7649F26FE2B7}" type="presParOf" srcId="{DA8D3818-652E-DC40-A5FA-6818FF78E035}" destId="{5A5D53B9-5B2E-C94D-9FD8-7694CEC390FE}" srcOrd="2" destOrd="0" presId="urn:microsoft.com/office/officeart/2005/8/layout/hList1"/>
    <dgm:cxn modelId="{EB26B2FC-93E9-5E46-962E-7D1B258D7288}" type="presParOf" srcId="{5A5D53B9-5B2E-C94D-9FD8-7694CEC390FE}" destId="{6266D422-913F-9A41-A98A-54092244E0E4}" srcOrd="0" destOrd="0" presId="urn:microsoft.com/office/officeart/2005/8/layout/hList1"/>
    <dgm:cxn modelId="{6804AF2A-422D-9440-B0D2-42731A5404FB}" type="presParOf" srcId="{5A5D53B9-5B2E-C94D-9FD8-7694CEC390FE}" destId="{EF738E07-BE3A-514B-8253-7B0977BDE5DE}" srcOrd="1" destOrd="0" presId="urn:microsoft.com/office/officeart/2005/8/layout/hList1"/>
    <dgm:cxn modelId="{F2D164A5-456E-5E41-AF73-43A4AB505E6A}" type="presParOf" srcId="{DA8D3818-652E-DC40-A5FA-6818FF78E035}" destId="{8EAD4029-FB88-1A49-944B-C1B4CC832867}" srcOrd="3" destOrd="0" presId="urn:microsoft.com/office/officeart/2005/8/layout/hList1"/>
    <dgm:cxn modelId="{32FDB2EE-E1B1-7B41-B2CC-97D36EC0F233}" type="presParOf" srcId="{DA8D3818-652E-DC40-A5FA-6818FF78E035}" destId="{23CD06B4-3AA0-2549-BBE4-30A3B3A654BD}" srcOrd="4" destOrd="0" presId="urn:microsoft.com/office/officeart/2005/8/layout/hList1"/>
    <dgm:cxn modelId="{85AE394A-0D3F-1E44-8BBB-1A9E3755CA50}" type="presParOf" srcId="{23CD06B4-3AA0-2549-BBE4-30A3B3A654BD}" destId="{1805A03B-16F7-504D-93A1-5E6291877569}" srcOrd="0" destOrd="0" presId="urn:microsoft.com/office/officeart/2005/8/layout/hList1"/>
    <dgm:cxn modelId="{FF7A8544-92EA-CC4C-8CF9-43091CCC9077}" type="presParOf" srcId="{23CD06B4-3AA0-2549-BBE4-30A3B3A654BD}" destId="{5B2C7F9D-C143-6A46-909D-F8AE84BF66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1B25E-12CD-44DF-AF00-280D70AF551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6C11DBA-0260-4614-9867-CB0DA81F26B2}">
      <dgm:prSet/>
      <dgm:spPr>
        <a:solidFill>
          <a:schemeClr val="accent6">
            <a:lumMod val="20000"/>
            <a:lumOff val="80000"/>
          </a:schemeClr>
        </a:solidFill>
      </dgm:spPr>
      <dgm:t>
        <a:bodyPr/>
        <a:lstStyle/>
        <a:p>
          <a:r>
            <a:rPr lang="en-US" b="0" i="0" dirty="0">
              <a:solidFill>
                <a:schemeClr val="tx1"/>
              </a:solidFill>
            </a:rPr>
            <a:t>Step One </a:t>
          </a:r>
        </a:p>
        <a:p>
          <a:r>
            <a:rPr lang="en-US" b="0" i="0" dirty="0">
              <a:solidFill>
                <a:schemeClr val="tx1"/>
              </a:solidFill>
            </a:rPr>
            <a:t>"What is the goal?"</a:t>
          </a:r>
          <a:endParaRPr lang="en-US" dirty="0">
            <a:solidFill>
              <a:schemeClr val="tx1"/>
            </a:solidFill>
          </a:endParaRPr>
        </a:p>
      </dgm:t>
    </dgm:pt>
    <dgm:pt modelId="{113CAE5C-EFE2-4D23-9D72-B7721B5BEC23}" type="parTrans" cxnId="{EE12E020-0139-447F-905F-6C1C322A7D90}">
      <dgm:prSet/>
      <dgm:spPr/>
      <dgm:t>
        <a:bodyPr/>
        <a:lstStyle/>
        <a:p>
          <a:endParaRPr lang="en-US"/>
        </a:p>
      </dgm:t>
    </dgm:pt>
    <dgm:pt modelId="{71796209-02F2-40D9-8620-1999AEB9264F}" type="sibTrans" cxnId="{EE12E020-0139-447F-905F-6C1C322A7D90}">
      <dgm:prSet/>
      <dgm:spPr/>
      <dgm:t>
        <a:bodyPr/>
        <a:lstStyle/>
        <a:p>
          <a:endParaRPr lang="en-US"/>
        </a:p>
      </dgm:t>
    </dgm:pt>
    <dgm:pt modelId="{7C7052D2-F1A8-4BFC-874B-31B6FCCDFB0F}">
      <dgm:prSet/>
      <dgm:spPr>
        <a:solidFill>
          <a:schemeClr val="accent6">
            <a:lumMod val="40000"/>
            <a:lumOff val="60000"/>
          </a:schemeClr>
        </a:solidFill>
      </dgm:spPr>
      <dgm:t>
        <a:bodyPr/>
        <a:lstStyle/>
        <a:p>
          <a:r>
            <a:rPr lang="en-US" b="0" i="0" dirty="0">
              <a:solidFill>
                <a:schemeClr val="bg1"/>
              </a:solidFill>
            </a:rPr>
            <a:t>Step Two </a:t>
          </a:r>
        </a:p>
        <a:p>
          <a:r>
            <a:rPr lang="en-US" b="0" i="0" dirty="0">
              <a:solidFill>
                <a:schemeClr val="bg1"/>
              </a:solidFill>
            </a:rPr>
            <a:t>"Who really needs to be in the room?</a:t>
          </a:r>
          <a:r>
            <a:rPr lang="en-US" b="0" i="0" dirty="0">
              <a:solidFill>
                <a:schemeClr val="tx1"/>
              </a:solidFill>
            </a:rPr>
            <a:t>"</a:t>
          </a:r>
          <a:endParaRPr lang="en-US" dirty="0">
            <a:solidFill>
              <a:schemeClr val="tx1"/>
            </a:solidFill>
          </a:endParaRPr>
        </a:p>
      </dgm:t>
    </dgm:pt>
    <dgm:pt modelId="{9078E5DF-771D-48D1-9D19-69F403028022}" type="parTrans" cxnId="{017843C4-7B68-49BD-8598-6C77C03F7546}">
      <dgm:prSet/>
      <dgm:spPr/>
      <dgm:t>
        <a:bodyPr/>
        <a:lstStyle/>
        <a:p>
          <a:endParaRPr lang="en-US"/>
        </a:p>
      </dgm:t>
    </dgm:pt>
    <dgm:pt modelId="{D7AF6BFC-36B9-49EC-AB0C-1CB1218B2702}" type="sibTrans" cxnId="{017843C4-7B68-49BD-8598-6C77C03F7546}">
      <dgm:prSet/>
      <dgm:spPr/>
      <dgm:t>
        <a:bodyPr/>
        <a:lstStyle/>
        <a:p>
          <a:endParaRPr lang="en-US"/>
        </a:p>
      </dgm:t>
    </dgm:pt>
    <dgm:pt modelId="{7DEB3EC2-4192-46D2-9DE7-173D6F728762}">
      <dgm:prSet/>
      <dgm:spPr>
        <a:solidFill>
          <a:schemeClr val="accent6">
            <a:lumMod val="60000"/>
            <a:lumOff val="40000"/>
          </a:schemeClr>
        </a:solidFill>
      </dgm:spPr>
      <dgm:t>
        <a:bodyPr/>
        <a:lstStyle/>
        <a:p>
          <a:r>
            <a:rPr lang="en-US" b="0" i="0" dirty="0"/>
            <a:t>Step Three </a:t>
          </a:r>
        </a:p>
        <a:p>
          <a:r>
            <a:rPr lang="en-US" b="0" i="0" dirty="0"/>
            <a:t>"Who has the best information?"</a:t>
          </a:r>
          <a:endParaRPr lang="en-US" dirty="0"/>
        </a:p>
      </dgm:t>
    </dgm:pt>
    <dgm:pt modelId="{CF55A5CF-B143-4468-900C-A3E253DAC45F}" type="parTrans" cxnId="{4404A6C0-7494-43B3-BBA1-6A2D67354735}">
      <dgm:prSet/>
      <dgm:spPr/>
      <dgm:t>
        <a:bodyPr/>
        <a:lstStyle/>
        <a:p>
          <a:endParaRPr lang="en-US"/>
        </a:p>
      </dgm:t>
    </dgm:pt>
    <dgm:pt modelId="{2546CB5E-A21A-48C4-B25A-D74905D6BF88}" type="sibTrans" cxnId="{4404A6C0-7494-43B3-BBA1-6A2D67354735}">
      <dgm:prSet/>
      <dgm:spPr/>
      <dgm:t>
        <a:bodyPr/>
        <a:lstStyle/>
        <a:p>
          <a:endParaRPr lang="en-US"/>
        </a:p>
      </dgm:t>
    </dgm:pt>
    <dgm:pt modelId="{327523BF-1E94-564F-ADEE-F693DE4DB767}" type="pres">
      <dgm:prSet presAssocID="{9041B25E-12CD-44DF-AF00-280D70AF5513}" presName="linear" presStyleCnt="0">
        <dgm:presLayoutVars>
          <dgm:animLvl val="lvl"/>
          <dgm:resizeHandles val="exact"/>
        </dgm:presLayoutVars>
      </dgm:prSet>
      <dgm:spPr/>
    </dgm:pt>
    <dgm:pt modelId="{5F2191FE-47FB-B94C-9F2D-EF3E25EAD408}" type="pres">
      <dgm:prSet presAssocID="{C6C11DBA-0260-4614-9867-CB0DA81F26B2}" presName="parentText" presStyleLbl="node1" presStyleIdx="0" presStyleCnt="3">
        <dgm:presLayoutVars>
          <dgm:chMax val="0"/>
          <dgm:bulletEnabled val="1"/>
        </dgm:presLayoutVars>
      </dgm:prSet>
      <dgm:spPr/>
    </dgm:pt>
    <dgm:pt modelId="{E75F771F-B752-B044-A119-8391BE7243F7}" type="pres">
      <dgm:prSet presAssocID="{71796209-02F2-40D9-8620-1999AEB9264F}" presName="spacer" presStyleCnt="0"/>
      <dgm:spPr/>
    </dgm:pt>
    <dgm:pt modelId="{F96A79CE-1A4F-534D-918F-E92CEBA1C20E}" type="pres">
      <dgm:prSet presAssocID="{7C7052D2-F1A8-4BFC-874B-31B6FCCDFB0F}" presName="parentText" presStyleLbl="node1" presStyleIdx="1" presStyleCnt="3">
        <dgm:presLayoutVars>
          <dgm:chMax val="0"/>
          <dgm:bulletEnabled val="1"/>
        </dgm:presLayoutVars>
      </dgm:prSet>
      <dgm:spPr/>
    </dgm:pt>
    <dgm:pt modelId="{D7B53F4D-61B0-1E49-A198-0F4316AA2BBC}" type="pres">
      <dgm:prSet presAssocID="{D7AF6BFC-36B9-49EC-AB0C-1CB1218B2702}" presName="spacer" presStyleCnt="0"/>
      <dgm:spPr/>
    </dgm:pt>
    <dgm:pt modelId="{D419F081-50E1-1F48-A350-07DFD2048964}" type="pres">
      <dgm:prSet presAssocID="{7DEB3EC2-4192-46D2-9DE7-173D6F728762}" presName="parentText" presStyleLbl="node1" presStyleIdx="2" presStyleCnt="3">
        <dgm:presLayoutVars>
          <dgm:chMax val="0"/>
          <dgm:bulletEnabled val="1"/>
        </dgm:presLayoutVars>
      </dgm:prSet>
      <dgm:spPr/>
    </dgm:pt>
  </dgm:ptLst>
  <dgm:cxnLst>
    <dgm:cxn modelId="{EE12E020-0139-447F-905F-6C1C322A7D90}" srcId="{9041B25E-12CD-44DF-AF00-280D70AF5513}" destId="{C6C11DBA-0260-4614-9867-CB0DA81F26B2}" srcOrd="0" destOrd="0" parTransId="{113CAE5C-EFE2-4D23-9D72-B7721B5BEC23}" sibTransId="{71796209-02F2-40D9-8620-1999AEB9264F}"/>
    <dgm:cxn modelId="{8DAC6571-453B-E94E-9E1B-C82E7AC293B6}" type="presOf" srcId="{9041B25E-12CD-44DF-AF00-280D70AF5513}" destId="{327523BF-1E94-564F-ADEE-F693DE4DB767}" srcOrd="0" destOrd="0" presId="urn:microsoft.com/office/officeart/2005/8/layout/vList2"/>
    <dgm:cxn modelId="{5879EA76-6B0B-7441-84A1-8BCA6B2756E8}" type="presOf" srcId="{7C7052D2-F1A8-4BFC-874B-31B6FCCDFB0F}" destId="{F96A79CE-1A4F-534D-918F-E92CEBA1C20E}" srcOrd="0" destOrd="0" presId="urn:microsoft.com/office/officeart/2005/8/layout/vList2"/>
    <dgm:cxn modelId="{B8E90380-2320-334D-AB4A-F4C33E234321}" type="presOf" srcId="{7DEB3EC2-4192-46D2-9DE7-173D6F728762}" destId="{D419F081-50E1-1F48-A350-07DFD2048964}" srcOrd="0" destOrd="0" presId="urn:microsoft.com/office/officeart/2005/8/layout/vList2"/>
    <dgm:cxn modelId="{BEF665AB-FBFB-424D-890A-77C3CFC509EE}" type="presOf" srcId="{C6C11DBA-0260-4614-9867-CB0DA81F26B2}" destId="{5F2191FE-47FB-B94C-9F2D-EF3E25EAD408}" srcOrd="0" destOrd="0" presId="urn:microsoft.com/office/officeart/2005/8/layout/vList2"/>
    <dgm:cxn modelId="{4404A6C0-7494-43B3-BBA1-6A2D67354735}" srcId="{9041B25E-12CD-44DF-AF00-280D70AF5513}" destId="{7DEB3EC2-4192-46D2-9DE7-173D6F728762}" srcOrd="2" destOrd="0" parTransId="{CF55A5CF-B143-4468-900C-A3E253DAC45F}" sibTransId="{2546CB5E-A21A-48C4-B25A-D74905D6BF88}"/>
    <dgm:cxn modelId="{017843C4-7B68-49BD-8598-6C77C03F7546}" srcId="{9041B25E-12CD-44DF-AF00-280D70AF5513}" destId="{7C7052D2-F1A8-4BFC-874B-31B6FCCDFB0F}" srcOrd="1" destOrd="0" parTransId="{9078E5DF-771D-48D1-9D19-69F403028022}" sibTransId="{D7AF6BFC-36B9-49EC-AB0C-1CB1218B2702}"/>
    <dgm:cxn modelId="{FD4D5376-689E-EB4B-948F-885025015B68}" type="presParOf" srcId="{327523BF-1E94-564F-ADEE-F693DE4DB767}" destId="{5F2191FE-47FB-B94C-9F2D-EF3E25EAD408}" srcOrd="0" destOrd="0" presId="urn:microsoft.com/office/officeart/2005/8/layout/vList2"/>
    <dgm:cxn modelId="{46524FA5-DCA2-CB48-AC84-F3DE81AD337A}" type="presParOf" srcId="{327523BF-1E94-564F-ADEE-F693DE4DB767}" destId="{E75F771F-B752-B044-A119-8391BE7243F7}" srcOrd="1" destOrd="0" presId="urn:microsoft.com/office/officeart/2005/8/layout/vList2"/>
    <dgm:cxn modelId="{143EDF19-5CAB-3D4F-8327-C8075FA2E3E8}" type="presParOf" srcId="{327523BF-1E94-564F-ADEE-F693DE4DB767}" destId="{F96A79CE-1A4F-534D-918F-E92CEBA1C20E}" srcOrd="2" destOrd="0" presId="urn:microsoft.com/office/officeart/2005/8/layout/vList2"/>
    <dgm:cxn modelId="{F2EA66A2-308E-CB40-B073-421E45C22B29}" type="presParOf" srcId="{327523BF-1E94-564F-ADEE-F693DE4DB767}" destId="{D7B53F4D-61B0-1E49-A198-0F4316AA2BBC}" srcOrd="3" destOrd="0" presId="urn:microsoft.com/office/officeart/2005/8/layout/vList2"/>
    <dgm:cxn modelId="{47FC7C4A-85EF-DE43-8E38-89392FC9F601}" type="presParOf" srcId="{327523BF-1E94-564F-ADEE-F693DE4DB767}" destId="{D419F081-50E1-1F48-A350-07DFD204896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25E7D5-853E-4994-A4D7-4331B6779BF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AFDC9F6-3B56-4C95-9BBF-826225CC941B}">
      <dgm:prSet/>
      <dgm:spPr/>
      <dgm:t>
        <a:bodyPr/>
        <a:lstStyle/>
        <a:p>
          <a:r>
            <a:rPr lang="en-US" b="0" i="0" dirty="0"/>
            <a:t>Become </a:t>
          </a:r>
        </a:p>
        <a:p>
          <a:r>
            <a:rPr lang="en-US" b="0" i="0" dirty="0"/>
            <a:t>quiet &amp; listen</a:t>
          </a:r>
          <a:endParaRPr lang="en-US" dirty="0"/>
        </a:p>
      </dgm:t>
    </dgm:pt>
    <dgm:pt modelId="{BE0070CC-345C-40BF-A353-7C8140BE6AC7}" type="parTrans" cxnId="{4B9EB919-485C-4347-9D14-4023384A7419}">
      <dgm:prSet/>
      <dgm:spPr/>
      <dgm:t>
        <a:bodyPr/>
        <a:lstStyle/>
        <a:p>
          <a:endParaRPr lang="en-US"/>
        </a:p>
      </dgm:t>
    </dgm:pt>
    <dgm:pt modelId="{761BF60D-FCF2-40EC-B33D-E7B8623CB627}" type="sibTrans" cxnId="{4B9EB919-485C-4347-9D14-4023384A7419}">
      <dgm:prSet/>
      <dgm:spPr/>
      <dgm:t>
        <a:bodyPr/>
        <a:lstStyle/>
        <a:p>
          <a:endParaRPr lang="en-US"/>
        </a:p>
      </dgm:t>
    </dgm:pt>
    <dgm:pt modelId="{6A5E01E8-0664-4517-9113-5EFB8E127DBC}">
      <dgm:prSet/>
      <dgm:spPr/>
      <dgm:t>
        <a:bodyPr/>
        <a:lstStyle/>
        <a:p>
          <a:r>
            <a:rPr lang="en-US" b="0" i="0" dirty="0"/>
            <a:t>Everyone has a voice</a:t>
          </a:r>
          <a:endParaRPr lang="en-US" dirty="0"/>
        </a:p>
      </dgm:t>
    </dgm:pt>
    <dgm:pt modelId="{77BF6A78-4304-4629-A125-20888A671D76}" type="parTrans" cxnId="{7C572631-F3A0-419B-BD0E-46B030916B4C}">
      <dgm:prSet/>
      <dgm:spPr/>
      <dgm:t>
        <a:bodyPr/>
        <a:lstStyle/>
        <a:p>
          <a:endParaRPr lang="en-US"/>
        </a:p>
      </dgm:t>
    </dgm:pt>
    <dgm:pt modelId="{3245BA57-ADF0-4F31-A34B-525862591CD8}" type="sibTrans" cxnId="{7C572631-F3A0-419B-BD0E-46B030916B4C}">
      <dgm:prSet/>
      <dgm:spPr/>
      <dgm:t>
        <a:bodyPr/>
        <a:lstStyle/>
        <a:p>
          <a:endParaRPr lang="en-US"/>
        </a:p>
      </dgm:t>
    </dgm:pt>
    <dgm:pt modelId="{5955C023-6A51-4AAA-B0A8-03D5719DC5F8}">
      <dgm:prSet/>
      <dgm:spPr/>
      <dgm:t>
        <a:bodyPr/>
        <a:lstStyle/>
        <a:p>
          <a:r>
            <a:rPr lang="en-US" b="0" i="0" dirty="0"/>
            <a:t>Timing of lead speaking = end</a:t>
          </a:r>
          <a:endParaRPr lang="en-US" dirty="0"/>
        </a:p>
      </dgm:t>
    </dgm:pt>
    <dgm:pt modelId="{513F64BF-677B-41D5-8C09-70A7F734FB85}" type="parTrans" cxnId="{57874D6F-3796-4CFB-915F-FF1FB8B65F5B}">
      <dgm:prSet/>
      <dgm:spPr/>
      <dgm:t>
        <a:bodyPr/>
        <a:lstStyle/>
        <a:p>
          <a:endParaRPr lang="en-US"/>
        </a:p>
      </dgm:t>
    </dgm:pt>
    <dgm:pt modelId="{CE4EF2C6-6C50-420F-A149-43F2F44A3479}" type="sibTrans" cxnId="{57874D6F-3796-4CFB-915F-FF1FB8B65F5B}">
      <dgm:prSet/>
      <dgm:spPr/>
      <dgm:t>
        <a:bodyPr/>
        <a:lstStyle/>
        <a:p>
          <a:endParaRPr lang="en-US"/>
        </a:p>
      </dgm:t>
    </dgm:pt>
    <dgm:pt modelId="{5370AB79-CC21-4B35-94A4-B9D2AB47DB0F}">
      <dgm:prSet/>
      <dgm:spPr/>
      <dgm:t>
        <a:bodyPr/>
        <a:lstStyle/>
        <a:p>
          <a:r>
            <a:rPr lang="en-US" dirty="0"/>
            <a:t>Assign a position*</a:t>
          </a:r>
        </a:p>
      </dgm:t>
    </dgm:pt>
    <dgm:pt modelId="{D47C9710-4B24-47A9-AAB2-FFFDF1EED770}" type="parTrans" cxnId="{5C8FCCB6-5CDF-4673-9772-AB51FD32CC0A}">
      <dgm:prSet/>
      <dgm:spPr/>
      <dgm:t>
        <a:bodyPr/>
        <a:lstStyle/>
        <a:p>
          <a:endParaRPr lang="en-US"/>
        </a:p>
      </dgm:t>
    </dgm:pt>
    <dgm:pt modelId="{6F679AD0-80CC-485B-80A8-136156FC2BDE}" type="sibTrans" cxnId="{5C8FCCB6-5CDF-4673-9772-AB51FD32CC0A}">
      <dgm:prSet/>
      <dgm:spPr/>
      <dgm:t>
        <a:bodyPr/>
        <a:lstStyle/>
        <a:p>
          <a:endParaRPr lang="en-US"/>
        </a:p>
      </dgm:t>
    </dgm:pt>
    <dgm:pt modelId="{2180D306-85D3-CA4B-A905-D837EAD7F16A}" type="pres">
      <dgm:prSet presAssocID="{A025E7D5-853E-4994-A4D7-4331B6779BF0}" presName="diagram" presStyleCnt="0">
        <dgm:presLayoutVars>
          <dgm:dir/>
          <dgm:resizeHandles val="exact"/>
        </dgm:presLayoutVars>
      </dgm:prSet>
      <dgm:spPr/>
    </dgm:pt>
    <dgm:pt modelId="{D06046B1-B3C6-4941-8310-3648D7204C22}" type="pres">
      <dgm:prSet presAssocID="{AAFDC9F6-3B56-4C95-9BBF-826225CC941B}" presName="node" presStyleLbl="node1" presStyleIdx="0" presStyleCnt="4">
        <dgm:presLayoutVars>
          <dgm:bulletEnabled val="1"/>
        </dgm:presLayoutVars>
      </dgm:prSet>
      <dgm:spPr/>
    </dgm:pt>
    <dgm:pt modelId="{1094BE1E-0E40-2A4A-B220-F71D4D7ED8CB}" type="pres">
      <dgm:prSet presAssocID="{761BF60D-FCF2-40EC-B33D-E7B8623CB627}" presName="sibTrans" presStyleCnt="0"/>
      <dgm:spPr/>
    </dgm:pt>
    <dgm:pt modelId="{C3A3FCB9-5981-2845-BA90-59D7AA2D45E7}" type="pres">
      <dgm:prSet presAssocID="{6A5E01E8-0664-4517-9113-5EFB8E127DBC}" presName="node" presStyleLbl="node1" presStyleIdx="1" presStyleCnt="4">
        <dgm:presLayoutVars>
          <dgm:bulletEnabled val="1"/>
        </dgm:presLayoutVars>
      </dgm:prSet>
      <dgm:spPr/>
    </dgm:pt>
    <dgm:pt modelId="{232C188D-7D11-2E40-8330-E16B0802B389}" type="pres">
      <dgm:prSet presAssocID="{3245BA57-ADF0-4F31-A34B-525862591CD8}" presName="sibTrans" presStyleCnt="0"/>
      <dgm:spPr/>
    </dgm:pt>
    <dgm:pt modelId="{1B9BF204-15A3-8B47-83FB-BCB3FFC8B67D}" type="pres">
      <dgm:prSet presAssocID="{5955C023-6A51-4AAA-B0A8-03D5719DC5F8}" presName="node" presStyleLbl="node1" presStyleIdx="2" presStyleCnt="4">
        <dgm:presLayoutVars>
          <dgm:bulletEnabled val="1"/>
        </dgm:presLayoutVars>
      </dgm:prSet>
      <dgm:spPr/>
    </dgm:pt>
    <dgm:pt modelId="{FBBE6D96-6955-4A4D-9CCB-1A8C2CAE8512}" type="pres">
      <dgm:prSet presAssocID="{CE4EF2C6-6C50-420F-A149-43F2F44A3479}" presName="sibTrans" presStyleCnt="0"/>
      <dgm:spPr/>
    </dgm:pt>
    <dgm:pt modelId="{34C6D2A8-8BC8-1F46-A0E0-DEDAF9A60469}" type="pres">
      <dgm:prSet presAssocID="{5370AB79-CC21-4B35-94A4-B9D2AB47DB0F}" presName="node" presStyleLbl="node1" presStyleIdx="3" presStyleCnt="4">
        <dgm:presLayoutVars>
          <dgm:bulletEnabled val="1"/>
        </dgm:presLayoutVars>
      </dgm:prSet>
      <dgm:spPr/>
    </dgm:pt>
  </dgm:ptLst>
  <dgm:cxnLst>
    <dgm:cxn modelId="{4B9EB919-485C-4347-9D14-4023384A7419}" srcId="{A025E7D5-853E-4994-A4D7-4331B6779BF0}" destId="{AAFDC9F6-3B56-4C95-9BBF-826225CC941B}" srcOrd="0" destOrd="0" parTransId="{BE0070CC-345C-40BF-A353-7C8140BE6AC7}" sibTransId="{761BF60D-FCF2-40EC-B33D-E7B8623CB627}"/>
    <dgm:cxn modelId="{7C572631-F3A0-419B-BD0E-46B030916B4C}" srcId="{A025E7D5-853E-4994-A4D7-4331B6779BF0}" destId="{6A5E01E8-0664-4517-9113-5EFB8E127DBC}" srcOrd="1" destOrd="0" parTransId="{77BF6A78-4304-4629-A125-20888A671D76}" sibTransId="{3245BA57-ADF0-4F31-A34B-525862591CD8}"/>
    <dgm:cxn modelId="{ECADB335-DDB3-D64C-9B11-B0DA82A5103B}" type="presOf" srcId="{6A5E01E8-0664-4517-9113-5EFB8E127DBC}" destId="{C3A3FCB9-5981-2845-BA90-59D7AA2D45E7}" srcOrd="0" destOrd="0" presId="urn:microsoft.com/office/officeart/2005/8/layout/default"/>
    <dgm:cxn modelId="{1C798462-7651-0643-BCB7-8859C4A401A1}" type="presOf" srcId="{AAFDC9F6-3B56-4C95-9BBF-826225CC941B}" destId="{D06046B1-B3C6-4941-8310-3648D7204C22}" srcOrd="0" destOrd="0" presId="urn:microsoft.com/office/officeart/2005/8/layout/default"/>
    <dgm:cxn modelId="{57874D6F-3796-4CFB-915F-FF1FB8B65F5B}" srcId="{A025E7D5-853E-4994-A4D7-4331B6779BF0}" destId="{5955C023-6A51-4AAA-B0A8-03D5719DC5F8}" srcOrd="2" destOrd="0" parTransId="{513F64BF-677B-41D5-8C09-70A7F734FB85}" sibTransId="{CE4EF2C6-6C50-420F-A149-43F2F44A3479}"/>
    <dgm:cxn modelId="{5E42F0B1-6B36-9E42-BF3C-6411D4FAF330}" type="presOf" srcId="{A025E7D5-853E-4994-A4D7-4331B6779BF0}" destId="{2180D306-85D3-CA4B-A905-D837EAD7F16A}" srcOrd="0" destOrd="0" presId="urn:microsoft.com/office/officeart/2005/8/layout/default"/>
    <dgm:cxn modelId="{5C8FCCB6-5CDF-4673-9772-AB51FD32CC0A}" srcId="{A025E7D5-853E-4994-A4D7-4331B6779BF0}" destId="{5370AB79-CC21-4B35-94A4-B9D2AB47DB0F}" srcOrd="3" destOrd="0" parTransId="{D47C9710-4B24-47A9-AAB2-FFFDF1EED770}" sibTransId="{6F679AD0-80CC-485B-80A8-136156FC2BDE}"/>
    <dgm:cxn modelId="{DD8BB2C0-96A3-9E49-B423-F9E5AB6C4514}" type="presOf" srcId="{5370AB79-CC21-4B35-94A4-B9D2AB47DB0F}" destId="{34C6D2A8-8BC8-1F46-A0E0-DEDAF9A60469}" srcOrd="0" destOrd="0" presId="urn:microsoft.com/office/officeart/2005/8/layout/default"/>
    <dgm:cxn modelId="{9D5CF3E6-8E32-9340-AD08-6DFF9F83C4D8}" type="presOf" srcId="{5955C023-6A51-4AAA-B0A8-03D5719DC5F8}" destId="{1B9BF204-15A3-8B47-83FB-BCB3FFC8B67D}" srcOrd="0" destOrd="0" presId="urn:microsoft.com/office/officeart/2005/8/layout/default"/>
    <dgm:cxn modelId="{C0FE2C8C-7905-424D-AFDC-C09234443886}" type="presParOf" srcId="{2180D306-85D3-CA4B-A905-D837EAD7F16A}" destId="{D06046B1-B3C6-4941-8310-3648D7204C22}" srcOrd="0" destOrd="0" presId="urn:microsoft.com/office/officeart/2005/8/layout/default"/>
    <dgm:cxn modelId="{99B0C780-E0D1-8D4B-9CBD-2E34CCB133E6}" type="presParOf" srcId="{2180D306-85D3-CA4B-A905-D837EAD7F16A}" destId="{1094BE1E-0E40-2A4A-B220-F71D4D7ED8CB}" srcOrd="1" destOrd="0" presId="urn:microsoft.com/office/officeart/2005/8/layout/default"/>
    <dgm:cxn modelId="{6DBD767A-6B38-6D40-B067-B4A0AC5BC602}" type="presParOf" srcId="{2180D306-85D3-CA4B-A905-D837EAD7F16A}" destId="{C3A3FCB9-5981-2845-BA90-59D7AA2D45E7}" srcOrd="2" destOrd="0" presId="urn:microsoft.com/office/officeart/2005/8/layout/default"/>
    <dgm:cxn modelId="{6179A9C3-CE3F-4B47-9705-0539F0042189}" type="presParOf" srcId="{2180D306-85D3-CA4B-A905-D837EAD7F16A}" destId="{232C188D-7D11-2E40-8330-E16B0802B389}" srcOrd="3" destOrd="0" presId="urn:microsoft.com/office/officeart/2005/8/layout/default"/>
    <dgm:cxn modelId="{40DB1C8C-7E10-4F4C-BC29-A34ABA2489B4}" type="presParOf" srcId="{2180D306-85D3-CA4B-A905-D837EAD7F16A}" destId="{1B9BF204-15A3-8B47-83FB-BCB3FFC8B67D}" srcOrd="4" destOrd="0" presId="urn:microsoft.com/office/officeart/2005/8/layout/default"/>
    <dgm:cxn modelId="{0D5BF6EF-0690-2049-A704-4D3896A165C4}" type="presParOf" srcId="{2180D306-85D3-CA4B-A905-D837EAD7F16A}" destId="{FBBE6D96-6955-4A4D-9CCB-1A8C2CAE8512}" srcOrd="5" destOrd="0" presId="urn:microsoft.com/office/officeart/2005/8/layout/default"/>
    <dgm:cxn modelId="{DAA1D6F1-47F1-A04C-BD09-6DC41DA13D8B}" type="presParOf" srcId="{2180D306-85D3-CA4B-A905-D837EAD7F16A}" destId="{34C6D2A8-8BC8-1F46-A0E0-DEDAF9A6046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C95784-AAE2-48F2-9985-D038A65132DB}" type="doc">
      <dgm:prSet loTypeId="urn:microsoft.com/office/officeart/2005/8/layout/matrix3" loCatId="matrix" qsTypeId="urn:microsoft.com/office/officeart/2005/8/quickstyle/simple1" qsCatId="simple" csTypeId="urn:microsoft.com/office/officeart/2005/8/colors/accent6_2" csCatId="accent6"/>
      <dgm:spPr/>
      <dgm:t>
        <a:bodyPr/>
        <a:lstStyle/>
        <a:p>
          <a:endParaRPr lang="en-US"/>
        </a:p>
      </dgm:t>
    </dgm:pt>
    <dgm:pt modelId="{263D45DA-D5CE-42CE-B430-C0B476D5F5C7}">
      <dgm:prSet/>
      <dgm:spPr/>
      <dgm:t>
        <a:bodyPr/>
        <a:lstStyle/>
        <a:p>
          <a:r>
            <a:rPr lang="en-US"/>
            <a:t>Composition</a:t>
          </a:r>
        </a:p>
      </dgm:t>
    </dgm:pt>
    <dgm:pt modelId="{1649566E-86D7-461B-AEDB-9AE55F9D78D1}" type="parTrans" cxnId="{05F6F353-83C1-47E3-A769-1AE529E3FC88}">
      <dgm:prSet/>
      <dgm:spPr/>
      <dgm:t>
        <a:bodyPr/>
        <a:lstStyle/>
        <a:p>
          <a:endParaRPr lang="en-US"/>
        </a:p>
      </dgm:t>
    </dgm:pt>
    <dgm:pt modelId="{1414E1B6-BE00-43F3-8188-ACCBEF8B848C}" type="sibTrans" cxnId="{05F6F353-83C1-47E3-A769-1AE529E3FC88}">
      <dgm:prSet/>
      <dgm:spPr/>
      <dgm:t>
        <a:bodyPr/>
        <a:lstStyle/>
        <a:p>
          <a:endParaRPr lang="en-US"/>
        </a:p>
      </dgm:t>
    </dgm:pt>
    <dgm:pt modelId="{DC1EB803-2B72-4E7F-8DEC-E3A120695CF3}">
      <dgm:prSet/>
      <dgm:spPr/>
      <dgm:t>
        <a:bodyPr/>
        <a:lstStyle/>
        <a:p>
          <a:r>
            <a:rPr lang="en-US"/>
            <a:t>Agendas</a:t>
          </a:r>
        </a:p>
      </dgm:t>
    </dgm:pt>
    <dgm:pt modelId="{86AA304B-C8C6-4F87-B325-40B81B42C336}" type="parTrans" cxnId="{32895F44-0771-4ADB-9937-3D3B5CA91F22}">
      <dgm:prSet/>
      <dgm:spPr/>
      <dgm:t>
        <a:bodyPr/>
        <a:lstStyle/>
        <a:p>
          <a:endParaRPr lang="en-US"/>
        </a:p>
      </dgm:t>
    </dgm:pt>
    <dgm:pt modelId="{07F9566F-FA12-4246-B657-3D4E92B11744}" type="sibTrans" cxnId="{32895F44-0771-4ADB-9937-3D3B5CA91F22}">
      <dgm:prSet/>
      <dgm:spPr/>
      <dgm:t>
        <a:bodyPr/>
        <a:lstStyle/>
        <a:p>
          <a:endParaRPr lang="en-US"/>
        </a:p>
      </dgm:t>
    </dgm:pt>
    <dgm:pt modelId="{C0EC4051-69A4-4296-A06A-E3DC0D617CD8}">
      <dgm:prSet/>
      <dgm:spPr/>
      <dgm:t>
        <a:bodyPr/>
        <a:lstStyle/>
        <a:p>
          <a:r>
            <a:rPr lang="en-US"/>
            <a:t>Rotating devil’s advocate</a:t>
          </a:r>
        </a:p>
      </dgm:t>
    </dgm:pt>
    <dgm:pt modelId="{09DB0301-A7A0-463D-BCB5-CE5AE4BE80B8}" type="parTrans" cxnId="{E8D3FB75-6B70-4B28-9193-E1B63378C195}">
      <dgm:prSet/>
      <dgm:spPr/>
      <dgm:t>
        <a:bodyPr/>
        <a:lstStyle/>
        <a:p>
          <a:endParaRPr lang="en-US"/>
        </a:p>
      </dgm:t>
    </dgm:pt>
    <dgm:pt modelId="{DBC2A056-0A4E-4D00-BBCA-6D6964E7A5F0}" type="sibTrans" cxnId="{E8D3FB75-6B70-4B28-9193-E1B63378C195}">
      <dgm:prSet/>
      <dgm:spPr/>
      <dgm:t>
        <a:bodyPr/>
        <a:lstStyle/>
        <a:p>
          <a:endParaRPr lang="en-US"/>
        </a:p>
      </dgm:t>
    </dgm:pt>
    <dgm:pt modelId="{87066B36-B905-4FD2-B9F7-8927153CAB5E}">
      <dgm:prSet/>
      <dgm:spPr/>
      <dgm:t>
        <a:bodyPr/>
        <a:lstStyle/>
        <a:p>
          <a:r>
            <a:rPr lang="en-US"/>
            <a:t>Red team, Blue team</a:t>
          </a:r>
        </a:p>
      </dgm:t>
    </dgm:pt>
    <dgm:pt modelId="{90F44A2E-D2D4-4C53-9200-8C16486F4063}" type="parTrans" cxnId="{A69E4F68-8939-4610-81B1-32062A76F104}">
      <dgm:prSet/>
      <dgm:spPr/>
      <dgm:t>
        <a:bodyPr/>
        <a:lstStyle/>
        <a:p>
          <a:endParaRPr lang="en-US"/>
        </a:p>
      </dgm:t>
    </dgm:pt>
    <dgm:pt modelId="{6DFBD475-E483-4040-89DD-616EEA99AED1}" type="sibTrans" cxnId="{A69E4F68-8939-4610-81B1-32062A76F104}">
      <dgm:prSet/>
      <dgm:spPr/>
      <dgm:t>
        <a:bodyPr/>
        <a:lstStyle/>
        <a:p>
          <a:endParaRPr lang="en-US"/>
        </a:p>
      </dgm:t>
    </dgm:pt>
    <dgm:pt modelId="{5FF8AD5F-C3ED-6D44-B4DD-F2A5BD99AC8A}" type="pres">
      <dgm:prSet presAssocID="{32C95784-AAE2-48F2-9985-D038A65132DB}" presName="matrix" presStyleCnt="0">
        <dgm:presLayoutVars>
          <dgm:chMax val="1"/>
          <dgm:dir/>
          <dgm:resizeHandles val="exact"/>
        </dgm:presLayoutVars>
      </dgm:prSet>
      <dgm:spPr/>
    </dgm:pt>
    <dgm:pt modelId="{BAB2E035-298B-D640-BDA5-3197E0569C9D}" type="pres">
      <dgm:prSet presAssocID="{32C95784-AAE2-48F2-9985-D038A65132DB}" presName="diamond" presStyleLbl="bgShp" presStyleIdx="0" presStyleCnt="1"/>
      <dgm:spPr/>
    </dgm:pt>
    <dgm:pt modelId="{011D47AB-0188-054F-932E-AAA930BF6FD2}" type="pres">
      <dgm:prSet presAssocID="{32C95784-AAE2-48F2-9985-D038A65132DB}" presName="quad1" presStyleLbl="node1" presStyleIdx="0" presStyleCnt="4">
        <dgm:presLayoutVars>
          <dgm:chMax val="0"/>
          <dgm:chPref val="0"/>
          <dgm:bulletEnabled val="1"/>
        </dgm:presLayoutVars>
      </dgm:prSet>
      <dgm:spPr/>
    </dgm:pt>
    <dgm:pt modelId="{DED946FF-1216-974F-8F25-9E82625A2C29}" type="pres">
      <dgm:prSet presAssocID="{32C95784-AAE2-48F2-9985-D038A65132DB}" presName="quad2" presStyleLbl="node1" presStyleIdx="1" presStyleCnt="4">
        <dgm:presLayoutVars>
          <dgm:chMax val="0"/>
          <dgm:chPref val="0"/>
          <dgm:bulletEnabled val="1"/>
        </dgm:presLayoutVars>
      </dgm:prSet>
      <dgm:spPr/>
    </dgm:pt>
    <dgm:pt modelId="{C632EE51-5C28-4B40-9D92-51155B154804}" type="pres">
      <dgm:prSet presAssocID="{32C95784-AAE2-48F2-9985-D038A65132DB}" presName="quad3" presStyleLbl="node1" presStyleIdx="2" presStyleCnt="4">
        <dgm:presLayoutVars>
          <dgm:chMax val="0"/>
          <dgm:chPref val="0"/>
          <dgm:bulletEnabled val="1"/>
        </dgm:presLayoutVars>
      </dgm:prSet>
      <dgm:spPr/>
    </dgm:pt>
    <dgm:pt modelId="{A80E71FA-71B1-234E-8FD2-77582A70204C}" type="pres">
      <dgm:prSet presAssocID="{32C95784-AAE2-48F2-9985-D038A65132DB}" presName="quad4" presStyleLbl="node1" presStyleIdx="3" presStyleCnt="4">
        <dgm:presLayoutVars>
          <dgm:chMax val="0"/>
          <dgm:chPref val="0"/>
          <dgm:bulletEnabled val="1"/>
        </dgm:presLayoutVars>
      </dgm:prSet>
      <dgm:spPr/>
    </dgm:pt>
  </dgm:ptLst>
  <dgm:cxnLst>
    <dgm:cxn modelId="{B844B10A-D447-B741-A16F-596647189576}" type="presOf" srcId="{C0EC4051-69A4-4296-A06A-E3DC0D617CD8}" destId="{C632EE51-5C28-4B40-9D92-51155B154804}" srcOrd="0" destOrd="0" presId="urn:microsoft.com/office/officeart/2005/8/layout/matrix3"/>
    <dgm:cxn modelId="{32895F44-0771-4ADB-9937-3D3B5CA91F22}" srcId="{32C95784-AAE2-48F2-9985-D038A65132DB}" destId="{DC1EB803-2B72-4E7F-8DEC-E3A120695CF3}" srcOrd="1" destOrd="0" parTransId="{86AA304B-C8C6-4F87-B325-40B81B42C336}" sibTransId="{07F9566F-FA12-4246-B657-3D4E92B11744}"/>
    <dgm:cxn modelId="{A69E4F68-8939-4610-81B1-32062A76F104}" srcId="{32C95784-AAE2-48F2-9985-D038A65132DB}" destId="{87066B36-B905-4FD2-B9F7-8927153CAB5E}" srcOrd="3" destOrd="0" parTransId="{90F44A2E-D2D4-4C53-9200-8C16486F4063}" sibTransId="{6DFBD475-E483-4040-89DD-616EEA99AED1}"/>
    <dgm:cxn modelId="{13597A68-8E8A-E845-B601-464D886D9283}" type="presOf" srcId="{DC1EB803-2B72-4E7F-8DEC-E3A120695CF3}" destId="{DED946FF-1216-974F-8F25-9E82625A2C29}" srcOrd="0" destOrd="0" presId="urn:microsoft.com/office/officeart/2005/8/layout/matrix3"/>
    <dgm:cxn modelId="{0FA9C551-F2AD-8A4D-BC47-5F55DB721782}" type="presOf" srcId="{263D45DA-D5CE-42CE-B430-C0B476D5F5C7}" destId="{011D47AB-0188-054F-932E-AAA930BF6FD2}" srcOrd="0" destOrd="0" presId="urn:microsoft.com/office/officeart/2005/8/layout/matrix3"/>
    <dgm:cxn modelId="{05F6F353-83C1-47E3-A769-1AE529E3FC88}" srcId="{32C95784-AAE2-48F2-9985-D038A65132DB}" destId="{263D45DA-D5CE-42CE-B430-C0B476D5F5C7}" srcOrd="0" destOrd="0" parTransId="{1649566E-86D7-461B-AEDB-9AE55F9D78D1}" sibTransId="{1414E1B6-BE00-43F3-8188-ACCBEF8B848C}"/>
    <dgm:cxn modelId="{E8D3FB75-6B70-4B28-9193-E1B63378C195}" srcId="{32C95784-AAE2-48F2-9985-D038A65132DB}" destId="{C0EC4051-69A4-4296-A06A-E3DC0D617CD8}" srcOrd="2" destOrd="0" parTransId="{09DB0301-A7A0-463D-BCB5-CE5AE4BE80B8}" sibTransId="{DBC2A056-0A4E-4D00-BBCA-6D6964E7A5F0}"/>
    <dgm:cxn modelId="{5F168D9F-F37B-D044-8B23-FF8E9F246F6F}" type="presOf" srcId="{32C95784-AAE2-48F2-9985-D038A65132DB}" destId="{5FF8AD5F-C3ED-6D44-B4DD-F2A5BD99AC8A}" srcOrd="0" destOrd="0" presId="urn:microsoft.com/office/officeart/2005/8/layout/matrix3"/>
    <dgm:cxn modelId="{54BDE8EC-69E7-3743-93FA-5EEA7D488876}" type="presOf" srcId="{87066B36-B905-4FD2-B9F7-8927153CAB5E}" destId="{A80E71FA-71B1-234E-8FD2-77582A70204C}" srcOrd="0" destOrd="0" presId="urn:microsoft.com/office/officeart/2005/8/layout/matrix3"/>
    <dgm:cxn modelId="{BB858B37-3A9A-184D-8C61-571F96EDFA99}" type="presParOf" srcId="{5FF8AD5F-C3ED-6D44-B4DD-F2A5BD99AC8A}" destId="{BAB2E035-298B-D640-BDA5-3197E0569C9D}" srcOrd="0" destOrd="0" presId="urn:microsoft.com/office/officeart/2005/8/layout/matrix3"/>
    <dgm:cxn modelId="{6CAE798B-9420-D949-BD7A-05589C62CEE2}" type="presParOf" srcId="{5FF8AD5F-C3ED-6D44-B4DD-F2A5BD99AC8A}" destId="{011D47AB-0188-054F-932E-AAA930BF6FD2}" srcOrd="1" destOrd="0" presId="urn:microsoft.com/office/officeart/2005/8/layout/matrix3"/>
    <dgm:cxn modelId="{0A787789-09B1-7649-98FB-2CF3BA9CB2BE}" type="presParOf" srcId="{5FF8AD5F-C3ED-6D44-B4DD-F2A5BD99AC8A}" destId="{DED946FF-1216-974F-8F25-9E82625A2C29}" srcOrd="2" destOrd="0" presId="urn:microsoft.com/office/officeart/2005/8/layout/matrix3"/>
    <dgm:cxn modelId="{F0C296B9-13B8-A443-823A-A56224EE2DD3}" type="presParOf" srcId="{5FF8AD5F-C3ED-6D44-B4DD-F2A5BD99AC8A}" destId="{C632EE51-5C28-4B40-9D92-51155B154804}" srcOrd="3" destOrd="0" presId="urn:microsoft.com/office/officeart/2005/8/layout/matrix3"/>
    <dgm:cxn modelId="{B1740EF9-750D-9945-B41A-DEB5C6ACE26A}" type="presParOf" srcId="{5FF8AD5F-C3ED-6D44-B4DD-F2A5BD99AC8A}" destId="{A80E71FA-71B1-234E-8FD2-77582A70204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58F513-6226-4094-A4BC-0210D706C2B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5D1C371-3FBC-43C1-9E97-6113E510A35A}">
      <dgm:prSet/>
      <dgm:spPr/>
      <dgm:t>
        <a:bodyPr/>
        <a:lstStyle/>
        <a:p>
          <a:pPr>
            <a:defRPr cap="all"/>
          </a:pPr>
          <a:r>
            <a:rPr lang="en-US"/>
            <a:t>Quiet voices</a:t>
          </a:r>
        </a:p>
      </dgm:t>
    </dgm:pt>
    <dgm:pt modelId="{D71E28FD-CAF8-4172-AF82-02BD1069BBC0}" type="parTrans" cxnId="{2DF23247-B6C1-4FFF-A3E1-91B6DBEBB244}">
      <dgm:prSet/>
      <dgm:spPr/>
      <dgm:t>
        <a:bodyPr/>
        <a:lstStyle/>
        <a:p>
          <a:endParaRPr lang="en-US"/>
        </a:p>
      </dgm:t>
    </dgm:pt>
    <dgm:pt modelId="{0DFED937-B7CA-4FAB-9628-85A1B2B3EE5B}" type="sibTrans" cxnId="{2DF23247-B6C1-4FFF-A3E1-91B6DBEBB244}">
      <dgm:prSet/>
      <dgm:spPr/>
      <dgm:t>
        <a:bodyPr/>
        <a:lstStyle/>
        <a:p>
          <a:endParaRPr lang="en-US"/>
        </a:p>
      </dgm:t>
    </dgm:pt>
    <dgm:pt modelId="{8E53F3CD-533A-4D49-BA43-F7DE6CEB00C8}">
      <dgm:prSet/>
      <dgm:spPr/>
      <dgm:t>
        <a:bodyPr/>
        <a:lstStyle/>
        <a:p>
          <a:pPr>
            <a:defRPr cap="all"/>
          </a:pPr>
          <a:r>
            <a:rPr lang="en-US"/>
            <a:t>Loud voices</a:t>
          </a:r>
        </a:p>
      </dgm:t>
    </dgm:pt>
    <dgm:pt modelId="{0E82CD0B-A92D-483E-BF65-CB0481734D2F}" type="parTrans" cxnId="{90E29C27-5068-471E-83EA-E6F65EC2A6F2}">
      <dgm:prSet/>
      <dgm:spPr/>
      <dgm:t>
        <a:bodyPr/>
        <a:lstStyle/>
        <a:p>
          <a:endParaRPr lang="en-US"/>
        </a:p>
      </dgm:t>
    </dgm:pt>
    <dgm:pt modelId="{CACA519C-93ED-497E-BC35-79D6A53D55A9}" type="sibTrans" cxnId="{90E29C27-5068-471E-83EA-E6F65EC2A6F2}">
      <dgm:prSet/>
      <dgm:spPr/>
      <dgm:t>
        <a:bodyPr/>
        <a:lstStyle/>
        <a:p>
          <a:endParaRPr lang="en-US"/>
        </a:p>
      </dgm:t>
    </dgm:pt>
    <dgm:pt modelId="{028B8AC6-3F1E-4E47-9D3B-D07ADF6E9F81}">
      <dgm:prSet/>
      <dgm:spPr/>
      <dgm:t>
        <a:bodyPr/>
        <a:lstStyle/>
        <a:p>
          <a:pPr>
            <a:defRPr cap="all"/>
          </a:pPr>
          <a:r>
            <a:rPr lang="en-US"/>
            <a:t>Flatness</a:t>
          </a:r>
        </a:p>
      </dgm:t>
    </dgm:pt>
    <dgm:pt modelId="{AECB484C-A030-452E-BBEC-B00492E18666}" type="parTrans" cxnId="{6AF7A718-6DE0-4EC8-A205-A4A4BF3FEBC1}">
      <dgm:prSet/>
      <dgm:spPr/>
      <dgm:t>
        <a:bodyPr/>
        <a:lstStyle/>
        <a:p>
          <a:endParaRPr lang="en-US"/>
        </a:p>
      </dgm:t>
    </dgm:pt>
    <dgm:pt modelId="{3AB96C1A-14B8-4BA4-97D5-37D995629004}" type="sibTrans" cxnId="{6AF7A718-6DE0-4EC8-A205-A4A4BF3FEBC1}">
      <dgm:prSet/>
      <dgm:spPr/>
      <dgm:t>
        <a:bodyPr/>
        <a:lstStyle/>
        <a:p>
          <a:endParaRPr lang="en-US"/>
        </a:p>
      </dgm:t>
    </dgm:pt>
    <dgm:pt modelId="{DF7CE08D-D2AF-4C68-95B6-F6E240542EE9}" type="pres">
      <dgm:prSet presAssocID="{EE58F513-6226-4094-A4BC-0210D706C2B5}" presName="root" presStyleCnt="0">
        <dgm:presLayoutVars>
          <dgm:dir/>
          <dgm:resizeHandles val="exact"/>
        </dgm:presLayoutVars>
      </dgm:prSet>
      <dgm:spPr/>
    </dgm:pt>
    <dgm:pt modelId="{64121232-9EA7-42AA-8547-65D4EB889DA0}" type="pres">
      <dgm:prSet presAssocID="{05D1C371-3FBC-43C1-9E97-6113E510A35A}" presName="compNode" presStyleCnt="0"/>
      <dgm:spPr/>
    </dgm:pt>
    <dgm:pt modelId="{D2770A8D-09E5-4967-919C-13B21FB33004}" type="pres">
      <dgm:prSet presAssocID="{05D1C371-3FBC-43C1-9E97-6113E510A35A}" presName="iconBgRect" presStyleLbl="bgShp" presStyleIdx="0" presStyleCnt="3"/>
      <dgm:spPr>
        <a:prstGeom prst="round2DiagRect">
          <a:avLst>
            <a:gd name="adj1" fmla="val 29727"/>
            <a:gd name="adj2" fmla="val 0"/>
          </a:avLst>
        </a:prstGeom>
      </dgm:spPr>
    </dgm:pt>
    <dgm:pt modelId="{FDFE61CC-2708-4984-AEDE-9C60E780D31C}" type="pres">
      <dgm:prSet presAssocID="{05D1C371-3FBC-43C1-9E97-6113E510A3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olume"/>
        </a:ext>
      </dgm:extLst>
    </dgm:pt>
    <dgm:pt modelId="{2BAA555D-24E7-45B0-991B-81106F826162}" type="pres">
      <dgm:prSet presAssocID="{05D1C371-3FBC-43C1-9E97-6113E510A35A}" presName="spaceRect" presStyleCnt="0"/>
      <dgm:spPr/>
    </dgm:pt>
    <dgm:pt modelId="{8FF641AE-4F86-4FA0-90B4-86E6D93DFA60}" type="pres">
      <dgm:prSet presAssocID="{05D1C371-3FBC-43C1-9E97-6113E510A35A}" presName="textRect" presStyleLbl="revTx" presStyleIdx="0" presStyleCnt="3">
        <dgm:presLayoutVars>
          <dgm:chMax val="1"/>
          <dgm:chPref val="1"/>
        </dgm:presLayoutVars>
      </dgm:prSet>
      <dgm:spPr/>
    </dgm:pt>
    <dgm:pt modelId="{4DC932CD-C018-461E-A0B4-E1F3B51D967C}" type="pres">
      <dgm:prSet presAssocID="{0DFED937-B7CA-4FAB-9628-85A1B2B3EE5B}" presName="sibTrans" presStyleCnt="0"/>
      <dgm:spPr/>
    </dgm:pt>
    <dgm:pt modelId="{B6EB43E2-CE83-412E-A050-23B21CCED93D}" type="pres">
      <dgm:prSet presAssocID="{8E53F3CD-533A-4D49-BA43-F7DE6CEB00C8}" presName="compNode" presStyleCnt="0"/>
      <dgm:spPr/>
    </dgm:pt>
    <dgm:pt modelId="{531ABF02-E57E-4AF3-A96B-8DF69D97E5C6}" type="pres">
      <dgm:prSet presAssocID="{8E53F3CD-533A-4D49-BA43-F7DE6CEB00C8}" presName="iconBgRect" presStyleLbl="bgShp" presStyleIdx="1" presStyleCnt="3"/>
      <dgm:spPr>
        <a:prstGeom prst="round2DiagRect">
          <a:avLst>
            <a:gd name="adj1" fmla="val 29727"/>
            <a:gd name="adj2" fmla="val 0"/>
          </a:avLst>
        </a:prstGeom>
        <a:solidFill>
          <a:schemeClr val="tx1"/>
        </a:solidFill>
      </dgm:spPr>
    </dgm:pt>
    <dgm:pt modelId="{31A2076A-8BD3-403B-BFA3-F1A7AE32F14E}" type="pres">
      <dgm:prSet presAssocID="{8E53F3CD-533A-4D49-BA43-F7DE6CEB00C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8001E5BA-2AF3-467B-A395-5BFC635FB5C9}" type="pres">
      <dgm:prSet presAssocID="{8E53F3CD-533A-4D49-BA43-F7DE6CEB00C8}" presName="spaceRect" presStyleCnt="0"/>
      <dgm:spPr/>
    </dgm:pt>
    <dgm:pt modelId="{6F3D684C-66A5-45D7-BEA7-31589AA3FD21}" type="pres">
      <dgm:prSet presAssocID="{8E53F3CD-533A-4D49-BA43-F7DE6CEB00C8}" presName="textRect" presStyleLbl="revTx" presStyleIdx="1" presStyleCnt="3">
        <dgm:presLayoutVars>
          <dgm:chMax val="1"/>
          <dgm:chPref val="1"/>
        </dgm:presLayoutVars>
      </dgm:prSet>
      <dgm:spPr/>
    </dgm:pt>
    <dgm:pt modelId="{53EE9D30-409E-4466-97C2-55692F1913CE}" type="pres">
      <dgm:prSet presAssocID="{CACA519C-93ED-497E-BC35-79D6A53D55A9}" presName="sibTrans" presStyleCnt="0"/>
      <dgm:spPr/>
    </dgm:pt>
    <dgm:pt modelId="{F24E793B-26A7-4C5F-B877-7E34E73C46AC}" type="pres">
      <dgm:prSet presAssocID="{028B8AC6-3F1E-4E47-9D3B-D07ADF6E9F81}" presName="compNode" presStyleCnt="0"/>
      <dgm:spPr/>
    </dgm:pt>
    <dgm:pt modelId="{1AF8F7ED-DAA5-4A56-9F4D-5BA47DCEA4DB}" type="pres">
      <dgm:prSet presAssocID="{028B8AC6-3F1E-4E47-9D3B-D07ADF6E9F81}" presName="iconBgRect" presStyleLbl="bgShp" presStyleIdx="2" presStyleCnt="3"/>
      <dgm:spPr>
        <a:prstGeom prst="round2DiagRect">
          <a:avLst>
            <a:gd name="adj1" fmla="val 29727"/>
            <a:gd name="adj2" fmla="val 0"/>
          </a:avLst>
        </a:prstGeom>
      </dgm:spPr>
    </dgm:pt>
    <dgm:pt modelId="{22993C61-DC09-43B3-95A8-E6D23D2794EA}" type="pres">
      <dgm:prSet presAssocID="{028B8AC6-3F1E-4E47-9D3B-D07ADF6E9F8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873FA6A7-E0C1-4689-811B-1E0A978E2083}" type="pres">
      <dgm:prSet presAssocID="{028B8AC6-3F1E-4E47-9D3B-D07ADF6E9F81}" presName="spaceRect" presStyleCnt="0"/>
      <dgm:spPr/>
    </dgm:pt>
    <dgm:pt modelId="{CE39BFCE-AFB8-4746-BADB-0100B32AE42A}" type="pres">
      <dgm:prSet presAssocID="{028B8AC6-3F1E-4E47-9D3B-D07ADF6E9F81}" presName="textRect" presStyleLbl="revTx" presStyleIdx="2" presStyleCnt="3">
        <dgm:presLayoutVars>
          <dgm:chMax val="1"/>
          <dgm:chPref val="1"/>
        </dgm:presLayoutVars>
      </dgm:prSet>
      <dgm:spPr/>
    </dgm:pt>
  </dgm:ptLst>
  <dgm:cxnLst>
    <dgm:cxn modelId="{6AF7A718-6DE0-4EC8-A205-A4A4BF3FEBC1}" srcId="{EE58F513-6226-4094-A4BC-0210D706C2B5}" destId="{028B8AC6-3F1E-4E47-9D3B-D07ADF6E9F81}" srcOrd="2" destOrd="0" parTransId="{AECB484C-A030-452E-BBEC-B00492E18666}" sibTransId="{3AB96C1A-14B8-4BA4-97D5-37D995629004}"/>
    <dgm:cxn modelId="{90E29C27-5068-471E-83EA-E6F65EC2A6F2}" srcId="{EE58F513-6226-4094-A4BC-0210D706C2B5}" destId="{8E53F3CD-533A-4D49-BA43-F7DE6CEB00C8}" srcOrd="1" destOrd="0" parTransId="{0E82CD0B-A92D-483E-BF65-CB0481734D2F}" sibTransId="{CACA519C-93ED-497E-BC35-79D6A53D55A9}"/>
    <dgm:cxn modelId="{B8CF9730-5652-4F9D-989D-265C0363544F}" type="presOf" srcId="{EE58F513-6226-4094-A4BC-0210D706C2B5}" destId="{DF7CE08D-D2AF-4C68-95B6-F6E240542EE9}" srcOrd="0" destOrd="0" presId="urn:microsoft.com/office/officeart/2018/5/layout/IconLeafLabelList"/>
    <dgm:cxn modelId="{2DF23247-B6C1-4FFF-A3E1-91B6DBEBB244}" srcId="{EE58F513-6226-4094-A4BC-0210D706C2B5}" destId="{05D1C371-3FBC-43C1-9E97-6113E510A35A}" srcOrd="0" destOrd="0" parTransId="{D71E28FD-CAF8-4172-AF82-02BD1069BBC0}" sibTransId="{0DFED937-B7CA-4FAB-9628-85A1B2B3EE5B}"/>
    <dgm:cxn modelId="{D0BBEBBA-4DA1-44F4-B6F7-97C4335B685B}" type="presOf" srcId="{028B8AC6-3F1E-4E47-9D3B-D07ADF6E9F81}" destId="{CE39BFCE-AFB8-4746-BADB-0100B32AE42A}" srcOrd="0" destOrd="0" presId="urn:microsoft.com/office/officeart/2018/5/layout/IconLeafLabelList"/>
    <dgm:cxn modelId="{2DB163F7-3920-4DC9-9348-CCEEFCC12674}" type="presOf" srcId="{8E53F3CD-533A-4D49-BA43-F7DE6CEB00C8}" destId="{6F3D684C-66A5-45D7-BEA7-31589AA3FD21}" srcOrd="0" destOrd="0" presId="urn:microsoft.com/office/officeart/2018/5/layout/IconLeafLabelList"/>
    <dgm:cxn modelId="{741962F9-B4A6-4037-9198-E8612AAA39EE}" type="presOf" srcId="{05D1C371-3FBC-43C1-9E97-6113E510A35A}" destId="{8FF641AE-4F86-4FA0-90B4-86E6D93DFA60}" srcOrd="0" destOrd="0" presId="urn:microsoft.com/office/officeart/2018/5/layout/IconLeafLabelList"/>
    <dgm:cxn modelId="{94D55558-C3B8-4A72-A793-120325C71307}" type="presParOf" srcId="{DF7CE08D-D2AF-4C68-95B6-F6E240542EE9}" destId="{64121232-9EA7-42AA-8547-65D4EB889DA0}" srcOrd="0" destOrd="0" presId="urn:microsoft.com/office/officeart/2018/5/layout/IconLeafLabelList"/>
    <dgm:cxn modelId="{3370571A-F4D1-45FD-9078-7DCD4608BD15}" type="presParOf" srcId="{64121232-9EA7-42AA-8547-65D4EB889DA0}" destId="{D2770A8D-09E5-4967-919C-13B21FB33004}" srcOrd="0" destOrd="0" presId="urn:microsoft.com/office/officeart/2018/5/layout/IconLeafLabelList"/>
    <dgm:cxn modelId="{ECB8EE7F-B110-4880-AC4E-183218623272}" type="presParOf" srcId="{64121232-9EA7-42AA-8547-65D4EB889DA0}" destId="{FDFE61CC-2708-4984-AEDE-9C60E780D31C}" srcOrd="1" destOrd="0" presId="urn:microsoft.com/office/officeart/2018/5/layout/IconLeafLabelList"/>
    <dgm:cxn modelId="{FB317A73-1EF6-42CE-9250-CE7F6937ADB5}" type="presParOf" srcId="{64121232-9EA7-42AA-8547-65D4EB889DA0}" destId="{2BAA555D-24E7-45B0-991B-81106F826162}" srcOrd="2" destOrd="0" presId="urn:microsoft.com/office/officeart/2018/5/layout/IconLeafLabelList"/>
    <dgm:cxn modelId="{7E7C6E49-6035-4C7F-A09F-2D59ED10899B}" type="presParOf" srcId="{64121232-9EA7-42AA-8547-65D4EB889DA0}" destId="{8FF641AE-4F86-4FA0-90B4-86E6D93DFA60}" srcOrd="3" destOrd="0" presId="urn:microsoft.com/office/officeart/2018/5/layout/IconLeafLabelList"/>
    <dgm:cxn modelId="{CB4B134D-3B8F-473B-B977-8E66A66F1985}" type="presParOf" srcId="{DF7CE08D-D2AF-4C68-95B6-F6E240542EE9}" destId="{4DC932CD-C018-461E-A0B4-E1F3B51D967C}" srcOrd="1" destOrd="0" presId="urn:microsoft.com/office/officeart/2018/5/layout/IconLeafLabelList"/>
    <dgm:cxn modelId="{A83336C0-BBDA-418E-9CAD-8287E581A62F}" type="presParOf" srcId="{DF7CE08D-D2AF-4C68-95B6-F6E240542EE9}" destId="{B6EB43E2-CE83-412E-A050-23B21CCED93D}" srcOrd="2" destOrd="0" presId="urn:microsoft.com/office/officeart/2018/5/layout/IconLeafLabelList"/>
    <dgm:cxn modelId="{9283FC7A-F2D4-47AB-96BF-1E97E2C51925}" type="presParOf" srcId="{B6EB43E2-CE83-412E-A050-23B21CCED93D}" destId="{531ABF02-E57E-4AF3-A96B-8DF69D97E5C6}" srcOrd="0" destOrd="0" presId="urn:microsoft.com/office/officeart/2018/5/layout/IconLeafLabelList"/>
    <dgm:cxn modelId="{23C36A96-4F8F-498F-81B5-49BC10C22746}" type="presParOf" srcId="{B6EB43E2-CE83-412E-A050-23B21CCED93D}" destId="{31A2076A-8BD3-403B-BFA3-F1A7AE32F14E}" srcOrd="1" destOrd="0" presId="urn:microsoft.com/office/officeart/2018/5/layout/IconLeafLabelList"/>
    <dgm:cxn modelId="{65623990-361F-49BC-B050-9EC8DE6B357F}" type="presParOf" srcId="{B6EB43E2-CE83-412E-A050-23B21CCED93D}" destId="{8001E5BA-2AF3-467B-A395-5BFC635FB5C9}" srcOrd="2" destOrd="0" presId="urn:microsoft.com/office/officeart/2018/5/layout/IconLeafLabelList"/>
    <dgm:cxn modelId="{54115F7D-B16F-452C-B010-2B2F4CEC9376}" type="presParOf" srcId="{B6EB43E2-CE83-412E-A050-23B21CCED93D}" destId="{6F3D684C-66A5-45D7-BEA7-31589AA3FD21}" srcOrd="3" destOrd="0" presId="urn:microsoft.com/office/officeart/2018/5/layout/IconLeafLabelList"/>
    <dgm:cxn modelId="{0E04E8EE-B764-45C0-A8EB-B04E13F0304F}" type="presParOf" srcId="{DF7CE08D-D2AF-4C68-95B6-F6E240542EE9}" destId="{53EE9D30-409E-4466-97C2-55692F1913CE}" srcOrd="3" destOrd="0" presId="urn:microsoft.com/office/officeart/2018/5/layout/IconLeafLabelList"/>
    <dgm:cxn modelId="{5BAEFA6D-CC51-4BFF-8D72-8DD9CD177D51}" type="presParOf" srcId="{DF7CE08D-D2AF-4C68-95B6-F6E240542EE9}" destId="{F24E793B-26A7-4C5F-B877-7E34E73C46AC}" srcOrd="4" destOrd="0" presId="urn:microsoft.com/office/officeart/2018/5/layout/IconLeafLabelList"/>
    <dgm:cxn modelId="{78428D74-F5A1-4AAB-AD62-956CDAE4C29F}" type="presParOf" srcId="{F24E793B-26A7-4C5F-B877-7E34E73C46AC}" destId="{1AF8F7ED-DAA5-4A56-9F4D-5BA47DCEA4DB}" srcOrd="0" destOrd="0" presId="urn:microsoft.com/office/officeart/2018/5/layout/IconLeafLabelList"/>
    <dgm:cxn modelId="{7A7AF153-DCD1-4125-9153-4582AC81C472}" type="presParOf" srcId="{F24E793B-26A7-4C5F-B877-7E34E73C46AC}" destId="{22993C61-DC09-43B3-95A8-E6D23D2794EA}" srcOrd="1" destOrd="0" presId="urn:microsoft.com/office/officeart/2018/5/layout/IconLeafLabelList"/>
    <dgm:cxn modelId="{8D5C4EF4-D346-4141-80C7-E24E5185F6BE}" type="presParOf" srcId="{F24E793B-26A7-4C5F-B877-7E34E73C46AC}" destId="{873FA6A7-E0C1-4689-811B-1E0A978E2083}" srcOrd="2" destOrd="0" presId="urn:microsoft.com/office/officeart/2018/5/layout/IconLeafLabelList"/>
    <dgm:cxn modelId="{AE35A3F6-EBAD-4089-B8FA-F05917C2B2EE}" type="presParOf" srcId="{F24E793B-26A7-4C5F-B877-7E34E73C46AC}" destId="{CE39BFCE-AFB8-4746-BADB-0100B32AE42A}"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3420EC-5A88-4545-B73E-A9D2001E6F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EF93E05-F7FA-44BB-BD82-F3979111FE6F}">
      <dgm:prSet/>
      <dgm:spPr/>
      <dgm:t>
        <a:bodyPr/>
        <a:lstStyle/>
        <a:p>
          <a:pPr>
            <a:lnSpc>
              <a:spcPct val="100000"/>
            </a:lnSpc>
          </a:pPr>
          <a:r>
            <a:rPr lang="en-US"/>
            <a:t>Listen</a:t>
          </a:r>
        </a:p>
      </dgm:t>
    </dgm:pt>
    <dgm:pt modelId="{F3887DCC-6790-4B64-954C-9AA8204596F8}" type="parTrans" cxnId="{3E8795E4-1340-47FC-8295-799234CC060C}">
      <dgm:prSet/>
      <dgm:spPr/>
      <dgm:t>
        <a:bodyPr/>
        <a:lstStyle/>
        <a:p>
          <a:endParaRPr lang="en-US"/>
        </a:p>
      </dgm:t>
    </dgm:pt>
    <dgm:pt modelId="{AD1932B4-14FD-4A4D-9000-8333B8C20043}" type="sibTrans" cxnId="{3E8795E4-1340-47FC-8295-799234CC060C}">
      <dgm:prSet/>
      <dgm:spPr/>
      <dgm:t>
        <a:bodyPr/>
        <a:lstStyle/>
        <a:p>
          <a:endParaRPr lang="en-US"/>
        </a:p>
      </dgm:t>
    </dgm:pt>
    <dgm:pt modelId="{8FFE18A4-52CF-4AE1-A8C0-1E12709DABE1}">
      <dgm:prSet/>
      <dgm:spPr/>
      <dgm:t>
        <a:bodyPr/>
        <a:lstStyle/>
        <a:p>
          <a:pPr>
            <a:lnSpc>
              <a:spcPct val="100000"/>
            </a:lnSpc>
          </a:pPr>
          <a:r>
            <a:rPr lang="en-US"/>
            <a:t>Acknowledge</a:t>
          </a:r>
        </a:p>
      </dgm:t>
    </dgm:pt>
    <dgm:pt modelId="{42DFCDED-6F15-4551-9A5F-3D9434F7E7D9}" type="parTrans" cxnId="{B0934737-8795-4F6B-B425-F7BDE37908A2}">
      <dgm:prSet/>
      <dgm:spPr/>
      <dgm:t>
        <a:bodyPr/>
        <a:lstStyle/>
        <a:p>
          <a:endParaRPr lang="en-US"/>
        </a:p>
      </dgm:t>
    </dgm:pt>
    <dgm:pt modelId="{2909EE7B-1940-43C4-949D-BDA35F097365}" type="sibTrans" cxnId="{B0934737-8795-4F6B-B425-F7BDE37908A2}">
      <dgm:prSet/>
      <dgm:spPr/>
      <dgm:t>
        <a:bodyPr/>
        <a:lstStyle/>
        <a:p>
          <a:endParaRPr lang="en-US"/>
        </a:p>
      </dgm:t>
    </dgm:pt>
    <dgm:pt modelId="{8F58865D-710B-4A99-9868-93F4D3DE353C}">
      <dgm:prSet/>
      <dgm:spPr/>
      <dgm:t>
        <a:bodyPr/>
        <a:lstStyle/>
        <a:p>
          <a:pPr>
            <a:lnSpc>
              <a:spcPct val="100000"/>
            </a:lnSpc>
          </a:pPr>
          <a:r>
            <a:rPr lang="en-US"/>
            <a:t>Respond</a:t>
          </a:r>
        </a:p>
      </dgm:t>
    </dgm:pt>
    <dgm:pt modelId="{292F2D11-FEE6-4A48-96D6-6FA57BA26E35}" type="parTrans" cxnId="{69B22B65-CCEE-455F-817F-2C9FDA713804}">
      <dgm:prSet/>
      <dgm:spPr/>
      <dgm:t>
        <a:bodyPr/>
        <a:lstStyle/>
        <a:p>
          <a:endParaRPr lang="en-US"/>
        </a:p>
      </dgm:t>
    </dgm:pt>
    <dgm:pt modelId="{918BA40D-5343-4EA0-BFC0-4D4323D34622}" type="sibTrans" cxnId="{69B22B65-CCEE-455F-817F-2C9FDA713804}">
      <dgm:prSet/>
      <dgm:spPr/>
      <dgm:t>
        <a:bodyPr/>
        <a:lstStyle/>
        <a:p>
          <a:endParaRPr lang="en-US"/>
        </a:p>
      </dgm:t>
    </dgm:pt>
    <dgm:pt modelId="{8054B793-ABEC-46F1-9900-CEEE2B333733}">
      <dgm:prSet/>
      <dgm:spPr/>
      <dgm:t>
        <a:bodyPr/>
        <a:lstStyle/>
        <a:p>
          <a:pPr>
            <a:lnSpc>
              <a:spcPct val="100000"/>
            </a:lnSpc>
          </a:pPr>
          <a:r>
            <a:rPr lang="en-US"/>
            <a:t>Add new divergent information</a:t>
          </a:r>
        </a:p>
      </dgm:t>
    </dgm:pt>
    <dgm:pt modelId="{4DAF52F1-8343-41E9-B7F7-9AAC0B68F7A2}" type="parTrans" cxnId="{E67AB53B-CC18-4FA2-A30A-0FACC13B56DF}">
      <dgm:prSet/>
      <dgm:spPr/>
      <dgm:t>
        <a:bodyPr/>
        <a:lstStyle/>
        <a:p>
          <a:endParaRPr lang="en-US"/>
        </a:p>
      </dgm:t>
    </dgm:pt>
    <dgm:pt modelId="{1ACC6841-E619-4477-89C7-3CCE36106CE5}" type="sibTrans" cxnId="{E67AB53B-CC18-4FA2-A30A-0FACC13B56DF}">
      <dgm:prSet/>
      <dgm:spPr/>
      <dgm:t>
        <a:bodyPr/>
        <a:lstStyle/>
        <a:p>
          <a:endParaRPr lang="en-US"/>
        </a:p>
      </dgm:t>
    </dgm:pt>
    <dgm:pt modelId="{2A7F0D7F-3D48-4DD5-A8D0-8C7A7D13C191}" type="pres">
      <dgm:prSet presAssocID="{8A3420EC-5A88-4545-B73E-A9D2001E6FDF}" presName="root" presStyleCnt="0">
        <dgm:presLayoutVars>
          <dgm:dir/>
          <dgm:resizeHandles val="exact"/>
        </dgm:presLayoutVars>
      </dgm:prSet>
      <dgm:spPr/>
    </dgm:pt>
    <dgm:pt modelId="{3A234DA5-DA9C-4995-BFFC-8B34D50F6B14}" type="pres">
      <dgm:prSet presAssocID="{7EF93E05-F7FA-44BB-BD82-F3979111FE6F}" presName="compNode" presStyleCnt="0"/>
      <dgm:spPr/>
    </dgm:pt>
    <dgm:pt modelId="{6344F20E-EC46-4867-8FAA-1E6F785A34D8}" type="pres">
      <dgm:prSet presAssocID="{7EF93E05-F7FA-44BB-BD82-F3979111FE6F}" presName="bgRect" presStyleLbl="bgShp" presStyleIdx="0" presStyleCnt="4"/>
      <dgm:spPr/>
    </dgm:pt>
    <dgm:pt modelId="{FF1C41DF-82C4-4181-B5B0-276547B705B1}" type="pres">
      <dgm:prSet presAssocID="{7EF93E05-F7FA-44BB-BD82-F3979111FE6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phones"/>
        </a:ext>
      </dgm:extLst>
    </dgm:pt>
    <dgm:pt modelId="{7FED1F0F-A233-4143-9706-72BCDA7255AB}" type="pres">
      <dgm:prSet presAssocID="{7EF93E05-F7FA-44BB-BD82-F3979111FE6F}" presName="spaceRect" presStyleCnt="0"/>
      <dgm:spPr/>
    </dgm:pt>
    <dgm:pt modelId="{D1943C17-1E4B-43ED-8EBB-48E69BFDE1A8}" type="pres">
      <dgm:prSet presAssocID="{7EF93E05-F7FA-44BB-BD82-F3979111FE6F}" presName="parTx" presStyleLbl="revTx" presStyleIdx="0" presStyleCnt="4">
        <dgm:presLayoutVars>
          <dgm:chMax val="0"/>
          <dgm:chPref val="0"/>
        </dgm:presLayoutVars>
      </dgm:prSet>
      <dgm:spPr/>
    </dgm:pt>
    <dgm:pt modelId="{723A7D97-9DC1-4C5D-A2AD-A907C83F4A90}" type="pres">
      <dgm:prSet presAssocID="{AD1932B4-14FD-4A4D-9000-8333B8C20043}" presName="sibTrans" presStyleCnt="0"/>
      <dgm:spPr/>
    </dgm:pt>
    <dgm:pt modelId="{F0660FBE-1D62-475C-91EC-54C56FD9E241}" type="pres">
      <dgm:prSet presAssocID="{8FFE18A4-52CF-4AE1-A8C0-1E12709DABE1}" presName="compNode" presStyleCnt="0"/>
      <dgm:spPr/>
    </dgm:pt>
    <dgm:pt modelId="{D44532EB-88C6-4BBB-A8C8-E68A6B7E9740}" type="pres">
      <dgm:prSet presAssocID="{8FFE18A4-52CF-4AE1-A8C0-1E12709DABE1}" presName="bgRect" presStyleLbl="bgShp" presStyleIdx="1" presStyleCnt="4"/>
      <dgm:spPr/>
    </dgm:pt>
    <dgm:pt modelId="{FA017AA2-19CA-406D-A228-116A53B5475D}" type="pres">
      <dgm:prSet presAssocID="{8FFE18A4-52CF-4AE1-A8C0-1E12709DABE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pping Hands"/>
        </a:ext>
      </dgm:extLst>
    </dgm:pt>
    <dgm:pt modelId="{7F65B2EC-08D4-4020-B48F-398D29042921}" type="pres">
      <dgm:prSet presAssocID="{8FFE18A4-52CF-4AE1-A8C0-1E12709DABE1}" presName="spaceRect" presStyleCnt="0"/>
      <dgm:spPr/>
    </dgm:pt>
    <dgm:pt modelId="{ACAC5A45-AF0D-4938-B307-FA0473D0EFEC}" type="pres">
      <dgm:prSet presAssocID="{8FFE18A4-52CF-4AE1-A8C0-1E12709DABE1}" presName="parTx" presStyleLbl="revTx" presStyleIdx="1" presStyleCnt="4">
        <dgm:presLayoutVars>
          <dgm:chMax val="0"/>
          <dgm:chPref val="0"/>
        </dgm:presLayoutVars>
      </dgm:prSet>
      <dgm:spPr/>
    </dgm:pt>
    <dgm:pt modelId="{DFAEEA4A-5697-4BD1-AFC3-A6D0BFCB57C3}" type="pres">
      <dgm:prSet presAssocID="{2909EE7B-1940-43C4-949D-BDA35F097365}" presName="sibTrans" presStyleCnt="0"/>
      <dgm:spPr/>
    </dgm:pt>
    <dgm:pt modelId="{6AE63E44-6FC9-4CF6-B279-E2A7BB24F355}" type="pres">
      <dgm:prSet presAssocID="{8F58865D-710B-4A99-9868-93F4D3DE353C}" presName="compNode" presStyleCnt="0"/>
      <dgm:spPr/>
    </dgm:pt>
    <dgm:pt modelId="{9FA8FD28-34AF-4C65-A28C-C6AA771062DF}" type="pres">
      <dgm:prSet presAssocID="{8F58865D-710B-4A99-9868-93F4D3DE353C}" presName="bgRect" presStyleLbl="bgShp" presStyleIdx="2" presStyleCnt="4"/>
      <dgm:spPr/>
    </dgm:pt>
    <dgm:pt modelId="{1B7D6FC2-17D2-45A4-9395-5A8D8BD8E6B6}" type="pres">
      <dgm:prSet presAssocID="{8F58865D-710B-4A99-9868-93F4D3DE353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mbulance"/>
        </a:ext>
      </dgm:extLst>
    </dgm:pt>
    <dgm:pt modelId="{1DF00C05-9C09-4B03-BE93-D6311D117892}" type="pres">
      <dgm:prSet presAssocID="{8F58865D-710B-4A99-9868-93F4D3DE353C}" presName="spaceRect" presStyleCnt="0"/>
      <dgm:spPr/>
    </dgm:pt>
    <dgm:pt modelId="{958C1103-26CA-4C74-8B2A-6847DA4F85E0}" type="pres">
      <dgm:prSet presAssocID="{8F58865D-710B-4A99-9868-93F4D3DE353C}" presName="parTx" presStyleLbl="revTx" presStyleIdx="2" presStyleCnt="4">
        <dgm:presLayoutVars>
          <dgm:chMax val="0"/>
          <dgm:chPref val="0"/>
        </dgm:presLayoutVars>
      </dgm:prSet>
      <dgm:spPr/>
    </dgm:pt>
    <dgm:pt modelId="{501E98FF-018E-4653-B849-96308DF16E94}" type="pres">
      <dgm:prSet presAssocID="{918BA40D-5343-4EA0-BFC0-4D4323D34622}" presName="sibTrans" presStyleCnt="0"/>
      <dgm:spPr/>
    </dgm:pt>
    <dgm:pt modelId="{E70BE60C-3AE0-46D8-9A5D-C4164E646E34}" type="pres">
      <dgm:prSet presAssocID="{8054B793-ABEC-46F1-9900-CEEE2B333733}" presName="compNode" presStyleCnt="0"/>
      <dgm:spPr/>
    </dgm:pt>
    <dgm:pt modelId="{213F6766-EBA7-4BDF-B205-26D1566ECE49}" type="pres">
      <dgm:prSet presAssocID="{8054B793-ABEC-46F1-9900-CEEE2B333733}" presName="bgRect" presStyleLbl="bgShp" presStyleIdx="3" presStyleCnt="4"/>
      <dgm:spPr/>
    </dgm:pt>
    <dgm:pt modelId="{2D29C409-5AEA-4B19-9F0A-66244FDBDA4E}" type="pres">
      <dgm:prSet presAssocID="{8054B793-ABEC-46F1-9900-CEEE2B3337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gnifying glass"/>
        </a:ext>
      </dgm:extLst>
    </dgm:pt>
    <dgm:pt modelId="{7641B06C-A725-48EA-A76B-1E50BFFCCAD1}" type="pres">
      <dgm:prSet presAssocID="{8054B793-ABEC-46F1-9900-CEEE2B333733}" presName="spaceRect" presStyleCnt="0"/>
      <dgm:spPr/>
    </dgm:pt>
    <dgm:pt modelId="{EBDC51FF-A9D2-4BD3-B56E-2F3D348C8E61}" type="pres">
      <dgm:prSet presAssocID="{8054B793-ABEC-46F1-9900-CEEE2B333733}" presName="parTx" presStyleLbl="revTx" presStyleIdx="3" presStyleCnt="4">
        <dgm:presLayoutVars>
          <dgm:chMax val="0"/>
          <dgm:chPref val="0"/>
        </dgm:presLayoutVars>
      </dgm:prSet>
      <dgm:spPr/>
    </dgm:pt>
  </dgm:ptLst>
  <dgm:cxnLst>
    <dgm:cxn modelId="{4D2C0A29-091C-482B-BDC8-2077465B5233}" type="presOf" srcId="{7EF93E05-F7FA-44BB-BD82-F3979111FE6F}" destId="{D1943C17-1E4B-43ED-8EBB-48E69BFDE1A8}" srcOrd="0" destOrd="0" presId="urn:microsoft.com/office/officeart/2018/2/layout/IconVerticalSolidList"/>
    <dgm:cxn modelId="{CDFED12B-26A8-46AD-9222-5A70D5F23530}" type="presOf" srcId="{8FFE18A4-52CF-4AE1-A8C0-1E12709DABE1}" destId="{ACAC5A45-AF0D-4938-B307-FA0473D0EFEC}" srcOrd="0" destOrd="0" presId="urn:microsoft.com/office/officeart/2018/2/layout/IconVerticalSolidList"/>
    <dgm:cxn modelId="{B0934737-8795-4F6B-B425-F7BDE37908A2}" srcId="{8A3420EC-5A88-4545-B73E-A9D2001E6FDF}" destId="{8FFE18A4-52CF-4AE1-A8C0-1E12709DABE1}" srcOrd="1" destOrd="0" parTransId="{42DFCDED-6F15-4551-9A5F-3D9434F7E7D9}" sibTransId="{2909EE7B-1940-43C4-949D-BDA35F097365}"/>
    <dgm:cxn modelId="{E67AB53B-CC18-4FA2-A30A-0FACC13B56DF}" srcId="{8A3420EC-5A88-4545-B73E-A9D2001E6FDF}" destId="{8054B793-ABEC-46F1-9900-CEEE2B333733}" srcOrd="3" destOrd="0" parTransId="{4DAF52F1-8343-41E9-B7F7-9AAC0B68F7A2}" sibTransId="{1ACC6841-E619-4477-89C7-3CCE36106CE5}"/>
    <dgm:cxn modelId="{69B22B65-CCEE-455F-817F-2C9FDA713804}" srcId="{8A3420EC-5A88-4545-B73E-A9D2001E6FDF}" destId="{8F58865D-710B-4A99-9868-93F4D3DE353C}" srcOrd="2" destOrd="0" parTransId="{292F2D11-FEE6-4A48-96D6-6FA57BA26E35}" sibTransId="{918BA40D-5343-4EA0-BFC0-4D4323D34622}"/>
    <dgm:cxn modelId="{BF320BAD-F55A-4B4B-BF92-3E62173A8F68}" type="presOf" srcId="{8F58865D-710B-4A99-9868-93F4D3DE353C}" destId="{958C1103-26CA-4C74-8B2A-6847DA4F85E0}" srcOrd="0" destOrd="0" presId="urn:microsoft.com/office/officeart/2018/2/layout/IconVerticalSolidList"/>
    <dgm:cxn modelId="{A2D56CC8-1E13-4024-AECB-2C2593279797}" type="presOf" srcId="{8A3420EC-5A88-4545-B73E-A9D2001E6FDF}" destId="{2A7F0D7F-3D48-4DD5-A8D0-8C7A7D13C191}" srcOrd="0" destOrd="0" presId="urn:microsoft.com/office/officeart/2018/2/layout/IconVerticalSolidList"/>
    <dgm:cxn modelId="{2EB195D3-8656-46C1-BD3E-3C4E53A47B6D}" type="presOf" srcId="{8054B793-ABEC-46F1-9900-CEEE2B333733}" destId="{EBDC51FF-A9D2-4BD3-B56E-2F3D348C8E61}" srcOrd="0" destOrd="0" presId="urn:microsoft.com/office/officeart/2018/2/layout/IconVerticalSolidList"/>
    <dgm:cxn modelId="{3E8795E4-1340-47FC-8295-799234CC060C}" srcId="{8A3420EC-5A88-4545-B73E-A9D2001E6FDF}" destId="{7EF93E05-F7FA-44BB-BD82-F3979111FE6F}" srcOrd="0" destOrd="0" parTransId="{F3887DCC-6790-4B64-954C-9AA8204596F8}" sibTransId="{AD1932B4-14FD-4A4D-9000-8333B8C20043}"/>
    <dgm:cxn modelId="{3FCDA618-048D-4B94-BBCD-216ABD896593}" type="presParOf" srcId="{2A7F0D7F-3D48-4DD5-A8D0-8C7A7D13C191}" destId="{3A234DA5-DA9C-4995-BFFC-8B34D50F6B14}" srcOrd="0" destOrd="0" presId="urn:microsoft.com/office/officeart/2018/2/layout/IconVerticalSolidList"/>
    <dgm:cxn modelId="{CC8A2EBC-A970-47C1-8110-0B633BBD6842}" type="presParOf" srcId="{3A234DA5-DA9C-4995-BFFC-8B34D50F6B14}" destId="{6344F20E-EC46-4867-8FAA-1E6F785A34D8}" srcOrd="0" destOrd="0" presId="urn:microsoft.com/office/officeart/2018/2/layout/IconVerticalSolidList"/>
    <dgm:cxn modelId="{220948F6-6547-49D4-8834-716F4A6FEEF0}" type="presParOf" srcId="{3A234DA5-DA9C-4995-BFFC-8B34D50F6B14}" destId="{FF1C41DF-82C4-4181-B5B0-276547B705B1}" srcOrd="1" destOrd="0" presId="urn:microsoft.com/office/officeart/2018/2/layout/IconVerticalSolidList"/>
    <dgm:cxn modelId="{A04BD860-20EE-4C8B-A60C-A470D8CA1D42}" type="presParOf" srcId="{3A234DA5-DA9C-4995-BFFC-8B34D50F6B14}" destId="{7FED1F0F-A233-4143-9706-72BCDA7255AB}" srcOrd="2" destOrd="0" presId="urn:microsoft.com/office/officeart/2018/2/layout/IconVerticalSolidList"/>
    <dgm:cxn modelId="{93BC113E-0B1B-41AE-9697-DC7F917BF236}" type="presParOf" srcId="{3A234DA5-DA9C-4995-BFFC-8B34D50F6B14}" destId="{D1943C17-1E4B-43ED-8EBB-48E69BFDE1A8}" srcOrd="3" destOrd="0" presId="urn:microsoft.com/office/officeart/2018/2/layout/IconVerticalSolidList"/>
    <dgm:cxn modelId="{EEFD6A26-6F77-4D1A-8833-150AE59EE3DB}" type="presParOf" srcId="{2A7F0D7F-3D48-4DD5-A8D0-8C7A7D13C191}" destId="{723A7D97-9DC1-4C5D-A2AD-A907C83F4A90}" srcOrd="1" destOrd="0" presId="urn:microsoft.com/office/officeart/2018/2/layout/IconVerticalSolidList"/>
    <dgm:cxn modelId="{5A645C59-7213-41BF-9870-8721E192FE41}" type="presParOf" srcId="{2A7F0D7F-3D48-4DD5-A8D0-8C7A7D13C191}" destId="{F0660FBE-1D62-475C-91EC-54C56FD9E241}" srcOrd="2" destOrd="0" presId="urn:microsoft.com/office/officeart/2018/2/layout/IconVerticalSolidList"/>
    <dgm:cxn modelId="{B1B1E111-DC50-4531-A0EA-C14FF8266A9F}" type="presParOf" srcId="{F0660FBE-1D62-475C-91EC-54C56FD9E241}" destId="{D44532EB-88C6-4BBB-A8C8-E68A6B7E9740}" srcOrd="0" destOrd="0" presId="urn:microsoft.com/office/officeart/2018/2/layout/IconVerticalSolidList"/>
    <dgm:cxn modelId="{8C9B5ABD-4A0B-48C9-A98F-C3804ABAF5CF}" type="presParOf" srcId="{F0660FBE-1D62-475C-91EC-54C56FD9E241}" destId="{FA017AA2-19CA-406D-A228-116A53B5475D}" srcOrd="1" destOrd="0" presId="urn:microsoft.com/office/officeart/2018/2/layout/IconVerticalSolidList"/>
    <dgm:cxn modelId="{81F59A84-3019-4018-AE56-05B3A1506104}" type="presParOf" srcId="{F0660FBE-1D62-475C-91EC-54C56FD9E241}" destId="{7F65B2EC-08D4-4020-B48F-398D29042921}" srcOrd="2" destOrd="0" presId="urn:microsoft.com/office/officeart/2018/2/layout/IconVerticalSolidList"/>
    <dgm:cxn modelId="{D57A4CA4-5904-4D65-BD3F-51B86EA36BB6}" type="presParOf" srcId="{F0660FBE-1D62-475C-91EC-54C56FD9E241}" destId="{ACAC5A45-AF0D-4938-B307-FA0473D0EFEC}" srcOrd="3" destOrd="0" presId="urn:microsoft.com/office/officeart/2018/2/layout/IconVerticalSolidList"/>
    <dgm:cxn modelId="{05DC455D-C289-4000-9E2B-C570C05232B2}" type="presParOf" srcId="{2A7F0D7F-3D48-4DD5-A8D0-8C7A7D13C191}" destId="{DFAEEA4A-5697-4BD1-AFC3-A6D0BFCB57C3}" srcOrd="3" destOrd="0" presId="urn:microsoft.com/office/officeart/2018/2/layout/IconVerticalSolidList"/>
    <dgm:cxn modelId="{F25DC435-CB4D-4694-A02D-1C6AD8ED0948}" type="presParOf" srcId="{2A7F0D7F-3D48-4DD5-A8D0-8C7A7D13C191}" destId="{6AE63E44-6FC9-4CF6-B279-E2A7BB24F355}" srcOrd="4" destOrd="0" presId="urn:microsoft.com/office/officeart/2018/2/layout/IconVerticalSolidList"/>
    <dgm:cxn modelId="{0C38865C-9B4D-468B-9F72-C71D8AA2424A}" type="presParOf" srcId="{6AE63E44-6FC9-4CF6-B279-E2A7BB24F355}" destId="{9FA8FD28-34AF-4C65-A28C-C6AA771062DF}" srcOrd="0" destOrd="0" presId="urn:microsoft.com/office/officeart/2018/2/layout/IconVerticalSolidList"/>
    <dgm:cxn modelId="{F5125759-27ED-4F4A-A12B-A55723125D13}" type="presParOf" srcId="{6AE63E44-6FC9-4CF6-B279-E2A7BB24F355}" destId="{1B7D6FC2-17D2-45A4-9395-5A8D8BD8E6B6}" srcOrd="1" destOrd="0" presId="urn:microsoft.com/office/officeart/2018/2/layout/IconVerticalSolidList"/>
    <dgm:cxn modelId="{434F12EB-51FD-4E0D-A73C-06E78A2FE0EE}" type="presParOf" srcId="{6AE63E44-6FC9-4CF6-B279-E2A7BB24F355}" destId="{1DF00C05-9C09-4B03-BE93-D6311D117892}" srcOrd="2" destOrd="0" presId="urn:microsoft.com/office/officeart/2018/2/layout/IconVerticalSolidList"/>
    <dgm:cxn modelId="{5A243D3F-A705-4DFC-9046-B29C18F03495}" type="presParOf" srcId="{6AE63E44-6FC9-4CF6-B279-E2A7BB24F355}" destId="{958C1103-26CA-4C74-8B2A-6847DA4F85E0}" srcOrd="3" destOrd="0" presId="urn:microsoft.com/office/officeart/2018/2/layout/IconVerticalSolidList"/>
    <dgm:cxn modelId="{23F0D95A-CD2B-4ED8-A38E-7CE6A514DF3B}" type="presParOf" srcId="{2A7F0D7F-3D48-4DD5-A8D0-8C7A7D13C191}" destId="{501E98FF-018E-4653-B849-96308DF16E94}" srcOrd="5" destOrd="0" presId="urn:microsoft.com/office/officeart/2018/2/layout/IconVerticalSolidList"/>
    <dgm:cxn modelId="{985D1284-E111-4070-B114-98C04AD34FA9}" type="presParOf" srcId="{2A7F0D7F-3D48-4DD5-A8D0-8C7A7D13C191}" destId="{E70BE60C-3AE0-46D8-9A5D-C4164E646E34}" srcOrd="6" destOrd="0" presId="urn:microsoft.com/office/officeart/2018/2/layout/IconVerticalSolidList"/>
    <dgm:cxn modelId="{C23F0C8A-7DA8-4D05-9D85-46F9B9C780A3}" type="presParOf" srcId="{E70BE60C-3AE0-46D8-9A5D-C4164E646E34}" destId="{213F6766-EBA7-4BDF-B205-26D1566ECE49}" srcOrd="0" destOrd="0" presId="urn:microsoft.com/office/officeart/2018/2/layout/IconVerticalSolidList"/>
    <dgm:cxn modelId="{0F4C6819-6092-4537-AD64-F1F965AAC0CC}" type="presParOf" srcId="{E70BE60C-3AE0-46D8-9A5D-C4164E646E34}" destId="{2D29C409-5AEA-4B19-9F0A-66244FDBDA4E}" srcOrd="1" destOrd="0" presId="urn:microsoft.com/office/officeart/2018/2/layout/IconVerticalSolidList"/>
    <dgm:cxn modelId="{3D5C7CBC-7D40-4672-A4B9-0BD383763710}" type="presParOf" srcId="{E70BE60C-3AE0-46D8-9A5D-C4164E646E34}" destId="{7641B06C-A725-48EA-A76B-1E50BFFCCAD1}" srcOrd="2" destOrd="0" presId="urn:microsoft.com/office/officeart/2018/2/layout/IconVerticalSolidList"/>
    <dgm:cxn modelId="{E1C6F63B-30E3-407C-81A7-00E084CF7011}" type="presParOf" srcId="{E70BE60C-3AE0-46D8-9A5D-C4164E646E34}" destId="{EBDC51FF-A9D2-4BD3-B56E-2F3D348C8E6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75ACE0-516A-4B81-A607-7BA1F98D66C8}"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828739A9-C3F2-445B-A70E-05E5C3B21A66}">
      <dgm:prSet/>
      <dgm:spPr/>
      <dgm:t>
        <a:bodyPr/>
        <a:lstStyle/>
        <a:p>
          <a:r>
            <a:rPr lang="en-US" dirty="0"/>
            <a:t>Validate emotions </a:t>
          </a:r>
        </a:p>
        <a:p>
          <a:r>
            <a:rPr lang="en-US" dirty="0"/>
            <a:t>Engage in relational repair</a:t>
          </a:r>
        </a:p>
      </dgm:t>
    </dgm:pt>
    <dgm:pt modelId="{417FE944-7E9A-4778-A56C-02FAF3D707E8}" type="parTrans" cxnId="{7A767C49-FAE5-40E8-B211-9466C8EE2E5F}">
      <dgm:prSet/>
      <dgm:spPr/>
      <dgm:t>
        <a:bodyPr/>
        <a:lstStyle/>
        <a:p>
          <a:endParaRPr lang="en-US"/>
        </a:p>
      </dgm:t>
    </dgm:pt>
    <dgm:pt modelId="{C78ABBAB-80A8-4A21-8242-7479D432111F}" type="sibTrans" cxnId="{7A767C49-FAE5-40E8-B211-9466C8EE2E5F}">
      <dgm:prSet/>
      <dgm:spPr/>
      <dgm:t>
        <a:bodyPr/>
        <a:lstStyle/>
        <a:p>
          <a:endParaRPr lang="en-US"/>
        </a:p>
      </dgm:t>
    </dgm:pt>
    <dgm:pt modelId="{905779E5-7D7E-4168-828A-5657B3601BBC}">
      <dgm:prSet/>
      <dgm:spPr/>
      <dgm:t>
        <a:bodyPr/>
        <a:lstStyle/>
        <a:p>
          <a:r>
            <a:rPr lang="en-US" dirty="0"/>
            <a:t>Unpack underlying issues</a:t>
          </a:r>
        </a:p>
      </dgm:t>
    </dgm:pt>
    <dgm:pt modelId="{ACCE47AA-DCE2-4661-8A7F-C8D33CF84857}" type="parTrans" cxnId="{EC8AAC29-A0B5-4524-A121-74E7D08B5909}">
      <dgm:prSet/>
      <dgm:spPr/>
      <dgm:t>
        <a:bodyPr/>
        <a:lstStyle/>
        <a:p>
          <a:endParaRPr lang="en-US"/>
        </a:p>
      </dgm:t>
    </dgm:pt>
    <dgm:pt modelId="{F3B52B89-3F95-4FF1-9F63-0BD5DF21C9D7}" type="sibTrans" cxnId="{EC8AAC29-A0B5-4524-A121-74E7D08B5909}">
      <dgm:prSet/>
      <dgm:spPr/>
      <dgm:t>
        <a:bodyPr/>
        <a:lstStyle/>
        <a:p>
          <a:endParaRPr lang="en-US"/>
        </a:p>
      </dgm:t>
    </dgm:pt>
    <dgm:pt modelId="{5797DA8E-53AF-8846-B937-FBF776B55A72}" type="pres">
      <dgm:prSet presAssocID="{AB75ACE0-516A-4B81-A607-7BA1F98D66C8}" presName="hierChild1" presStyleCnt="0">
        <dgm:presLayoutVars>
          <dgm:chPref val="1"/>
          <dgm:dir/>
          <dgm:animOne val="branch"/>
          <dgm:animLvl val="lvl"/>
          <dgm:resizeHandles/>
        </dgm:presLayoutVars>
      </dgm:prSet>
      <dgm:spPr/>
    </dgm:pt>
    <dgm:pt modelId="{53A2509D-1E79-6F4D-8864-0E600E7C34F2}" type="pres">
      <dgm:prSet presAssocID="{828739A9-C3F2-445B-A70E-05E5C3B21A66}" presName="hierRoot1" presStyleCnt="0"/>
      <dgm:spPr/>
    </dgm:pt>
    <dgm:pt modelId="{D908136F-E852-A54A-B030-EBEAED9BCB37}" type="pres">
      <dgm:prSet presAssocID="{828739A9-C3F2-445B-A70E-05E5C3B21A66}" presName="composite" presStyleCnt="0"/>
      <dgm:spPr/>
    </dgm:pt>
    <dgm:pt modelId="{302FD4EE-3FFF-CA4B-83E9-5E442BD4C189}" type="pres">
      <dgm:prSet presAssocID="{828739A9-C3F2-445B-A70E-05E5C3B21A66}" presName="background" presStyleLbl="node0" presStyleIdx="0" presStyleCnt="2"/>
      <dgm:spPr/>
    </dgm:pt>
    <dgm:pt modelId="{1540F636-C2E9-344B-B3CB-251F6D4AFD29}" type="pres">
      <dgm:prSet presAssocID="{828739A9-C3F2-445B-A70E-05E5C3B21A66}" presName="text" presStyleLbl="fgAcc0" presStyleIdx="0" presStyleCnt="2">
        <dgm:presLayoutVars>
          <dgm:chPref val="3"/>
        </dgm:presLayoutVars>
      </dgm:prSet>
      <dgm:spPr/>
    </dgm:pt>
    <dgm:pt modelId="{602459CA-74C6-7441-9BC1-8E712C190303}" type="pres">
      <dgm:prSet presAssocID="{828739A9-C3F2-445B-A70E-05E5C3B21A66}" presName="hierChild2" presStyleCnt="0"/>
      <dgm:spPr/>
    </dgm:pt>
    <dgm:pt modelId="{B596C519-B780-2445-8A28-13CBA2CE2E39}" type="pres">
      <dgm:prSet presAssocID="{905779E5-7D7E-4168-828A-5657B3601BBC}" presName="hierRoot1" presStyleCnt="0"/>
      <dgm:spPr/>
    </dgm:pt>
    <dgm:pt modelId="{93EC9577-8BF7-FC41-8A61-0F8F11FCEBC6}" type="pres">
      <dgm:prSet presAssocID="{905779E5-7D7E-4168-828A-5657B3601BBC}" presName="composite" presStyleCnt="0"/>
      <dgm:spPr/>
    </dgm:pt>
    <dgm:pt modelId="{EAA9B67E-E396-4B4C-A1D2-650C2EC796C0}" type="pres">
      <dgm:prSet presAssocID="{905779E5-7D7E-4168-828A-5657B3601BBC}" presName="background" presStyleLbl="node0" presStyleIdx="1" presStyleCnt="2"/>
      <dgm:spPr/>
    </dgm:pt>
    <dgm:pt modelId="{79AADB46-3CAC-E54D-B77C-87B962123EEF}" type="pres">
      <dgm:prSet presAssocID="{905779E5-7D7E-4168-828A-5657B3601BBC}" presName="text" presStyleLbl="fgAcc0" presStyleIdx="1" presStyleCnt="2">
        <dgm:presLayoutVars>
          <dgm:chPref val="3"/>
        </dgm:presLayoutVars>
      </dgm:prSet>
      <dgm:spPr/>
    </dgm:pt>
    <dgm:pt modelId="{9246F44A-ACE2-5A4C-B946-63980051648B}" type="pres">
      <dgm:prSet presAssocID="{905779E5-7D7E-4168-828A-5657B3601BBC}" presName="hierChild2" presStyleCnt="0"/>
      <dgm:spPr/>
    </dgm:pt>
  </dgm:ptLst>
  <dgm:cxnLst>
    <dgm:cxn modelId="{31701812-AD0A-3447-9028-9FD37812B8B5}" type="presOf" srcId="{905779E5-7D7E-4168-828A-5657B3601BBC}" destId="{79AADB46-3CAC-E54D-B77C-87B962123EEF}" srcOrd="0" destOrd="0" presId="urn:microsoft.com/office/officeart/2005/8/layout/hierarchy1"/>
    <dgm:cxn modelId="{EC8AAC29-A0B5-4524-A121-74E7D08B5909}" srcId="{AB75ACE0-516A-4B81-A607-7BA1F98D66C8}" destId="{905779E5-7D7E-4168-828A-5657B3601BBC}" srcOrd="1" destOrd="0" parTransId="{ACCE47AA-DCE2-4661-8A7F-C8D33CF84857}" sibTransId="{F3B52B89-3F95-4FF1-9F63-0BD5DF21C9D7}"/>
    <dgm:cxn modelId="{7A767C49-FAE5-40E8-B211-9466C8EE2E5F}" srcId="{AB75ACE0-516A-4B81-A607-7BA1F98D66C8}" destId="{828739A9-C3F2-445B-A70E-05E5C3B21A66}" srcOrd="0" destOrd="0" parTransId="{417FE944-7E9A-4778-A56C-02FAF3D707E8}" sibTransId="{C78ABBAB-80A8-4A21-8242-7479D432111F}"/>
    <dgm:cxn modelId="{A6E89058-BB5B-8441-A57E-1C2D6C1E2046}" type="presOf" srcId="{828739A9-C3F2-445B-A70E-05E5C3B21A66}" destId="{1540F636-C2E9-344B-B3CB-251F6D4AFD29}" srcOrd="0" destOrd="0" presId="urn:microsoft.com/office/officeart/2005/8/layout/hierarchy1"/>
    <dgm:cxn modelId="{66DE97DB-9B94-9249-87C9-FA40B38971DE}" type="presOf" srcId="{AB75ACE0-516A-4B81-A607-7BA1F98D66C8}" destId="{5797DA8E-53AF-8846-B937-FBF776B55A72}" srcOrd="0" destOrd="0" presId="urn:microsoft.com/office/officeart/2005/8/layout/hierarchy1"/>
    <dgm:cxn modelId="{601E65CE-D59F-AE47-B5CC-7B4DF86EB8D9}" type="presParOf" srcId="{5797DA8E-53AF-8846-B937-FBF776B55A72}" destId="{53A2509D-1E79-6F4D-8864-0E600E7C34F2}" srcOrd="0" destOrd="0" presId="urn:microsoft.com/office/officeart/2005/8/layout/hierarchy1"/>
    <dgm:cxn modelId="{8CCD5293-184A-CE4E-B1AB-2F79ED36C6A4}" type="presParOf" srcId="{53A2509D-1E79-6F4D-8864-0E600E7C34F2}" destId="{D908136F-E852-A54A-B030-EBEAED9BCB37}" srcOrd="0" destOrd="0" presId="urn:microsoft.com/office/officeart/2005/8/layout/hierarchy1"/>
    <dgm:cxn modelId="{0E5BE0D6-8AFF-A643-8E4D-93F709831E52}" type="presParOf" srcId="{D908136F-E852-A54A-B030-EBEAED9BCB37}" destId="{302FD4EE-3FFF-CA4B-83E9-5E442BD4C189}" srcOrd="0" destOrd="0" presId="urn:microsoft.com/office/officeart/2005/8/layout/hierarchy1"/>
    <dgm:cxn modelId="{5769BD52-8E12-1143-B23F-6A596748C3DB}" type="presParOf" srcId="{D908136F-E852-A54A-B030-EBEAED9BCB37}" destId="{1540F636-C2E9-344B-B3CB-251F6D4AFD29}" srcOrd="1" destOrd="0" presId="urn:microsoft.com/office/officeart/2005/8/layout/hierarchy1"/>
    <dgm:cxn modelId="{A6DF4F2E-FCFD-B744-9F28-6E66F7797B41}" type="presParOf" srcId="{53A2509D-1E79-6F4D-8864-0E600E7C34F2}" destId="{602459CA-74C6-7441-9BC1-8E712C190303}" srcOrd="1" destOrd="0" presId="urn:microsoft.com/office/officeart/2005/8/layout/hierarchy1"/>
    <dgm:cxn modelId="{E02AFB37-BD8B-FD4E-A5B6-03F5BB857BEE}" type="presParOf" srcId="{5797DA8E-53AF-8846-B937-FBF776B55A72}" destId="{B596C519-B780-2445-8A28-13CBA2CE2E39}" srcOrd="1" destOrd="0" presId="urn:microsoft.com/office/officeart/2005/8/layout/hierarchy1"/>
    <dgm:cxn modelId="{E5376A46-365B-204F-B8FE-E54B78707D26}" type="presParOf" srcId="{B596C519-B780-2445-8A28-13CBA2CE2E39}" destId="{93EC9577-8BF7-FC41-8A61-0F8F11FCEBC6}" srcOrd="0" destOrd="0" presId="urn:microsoft.com/office/officeart/2005/8/layout/hierarchy1"/>
    <dgm:cxn modelId="{7E5F2609-5649-8845-9314-4FB9EC07A9B6}" type="presParOf" srcId="{93EC9577-8BF7-FC41-8A61-0F8F11FCEBC6}" destId="{EAA9B67E-E396-4B4C-A1D2-650C2EC796C0}" srcOrd="0" destOrd="0" presId="urn:microsoft.com/office/officeart/2005/8/layout/hierarchy1"/>
    <dgm:cxn modelId="{C753A218-2FA0-714E-A010-7F983CB57C25}" type="presParOf" srcId="{93EC9577-8BF7-FC41-8A61-0F8F11FCEBC6}" destId="{79AADB46-3CAC-E54D-B77C-87B962123EEF}" srcOrd="1" destOrd="0" presId="urn:microsoft.com/office/officeart/2005/8/layout/hierarchy1"/>
    <dgm:cxn modelId="{FA7A8EF8-9B5A-6F48-86D8-259DEFD9FF74}" type="presParOf" srcId="{B596C519-B780-2445-8A28-13CBA2CE2E39}" destId="{9246F44A-ACE2-5A4C-B946-6398005164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0C277-1980-E441-AA4F-F695BD016747}">
      <dsp:nvSpPr>
        <dsp:cNvPr id="0" name=""/>
        <dsp:cNvSpPr/>
      </dsp:nvSpPr>
      <dsp:spPr>
        <a:xfrm>
          <a:off x="2313" y="470068"/>
          <a:ext cx="2256105" cy="73501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i="0" kern="1200" dirty="0"/>
            <a:t>Team Design</a:t>
          </a:r>
          <a:endParaRPr lang="en-US" sz="2100" kern="1200" dirty="0"/>
        </a:p>
      </dsp:txBody>
      <dsp:txXfrm>
        <a:off x="2313" y="470068"/>
        <a:ext cx="2256105" cy="735018"/>
      </dsp:txXfrm>
    </dsp:sp>
    <dsp:sp modelId="{B092C871-3812-6041-92A4-2CAA437CA3A5}">
      <dsp:nvSpPr>
        <dsp:cNvPr id="0" name=""/>
        <dsp:cNvSpPr/>
      </dsp:nvSpPr>
      <dsp:spPr>
        <a:xfrm>
          <a:off x="2313" y="1205086"/>
          <a:ext cx="2256105" cy="236344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66D422-913F-9A41-A98A-54092244E0E4}">
      <dsp:nvSpPr>
        <dsp:cNvPr id="0" name=""/>
        <dsp:cNvSpPr/>
      </dsp:nvSpPr>
      <dsp:spPr>
        <a:xfrm>
          <a:off x="2574273" y="470068"/>
          <a:ext cx="2256105" cy="73501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i="0" kern="1200" dirty="0"/>
            <a:t>Tools/Behaviors</a:t>
          </a:r>
          <a:endParaRPr lang="en-US" sz="2100" kern="1200" dirty="0"/>
        </a:p>
      </dsp:txBody>
      <dsp:txXfrm>
        <a:off x="2574273" y="470068"/>
        <a:ext cx="2256105" cy="735018"/>
      </dsp:txXfrm>
    </dsp:sp>
    <dsp:sp modelId="{EF738E07-BE3A-514B-8253-7B0977BDE5DE}">
      <dsp:nvSpPr>
        <dsp:cNvPr id="0" name=""/>
        <dsp:cNvSpPr/>
      </dsp:nvSpPr>
      <dsp:spPr>
        <a:xfrm>
          <a:off x="2574273" y="1205086"/>
          <a:ext cx="2256105" cy="236344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i="0" kern="1200" dirty="0"/>
            <a:t>Leverage agendas</a:t>
          </a:r>
          <a:endParaRPr lang="en-US" sz="2100" kern="1200" dirty="0"/>
        </a:p>
        <a:p>
          <a:pPr marL="228600" lvl="1" indent="-228600" algn="l" defTabSz="933450">
            <a:lnSpc>
              <a:spcPct val="90000"/>
            </a:lnSpc>
            <a:spcBef>
              <a:spcPct val="0"/>
            </a:spcBef>
            <a:spcAft>
              <a:spcPct val="15000"/>
            </a:spcAft>
            <a:buChar char="•"/>
          </a:pPr>
          <a:r>
            <a:rPr lang="en-US" sz="2100" b="0" i="0" kern="1200" dirty="0"/>
            <a:t>Everyone to speaks</a:t>
          </a:r>
          <a:endParaRPr lang="en-US" sz="2100" kern="1200" dirty="0"/>
        </a:p>
        <a:p>
          <a:pPr marL="228600" lvl="1" indent="-228600" algn="l" defTabSz="933450">
            <a:lnSpc>
              <a:spcPct val="90000"/>
            </a:lnSpc>
            <a:spcBef>
              <a:spcPct val="0"/>
            </a:spcBef>
            <a:spcAft>
              <a:spcPct val="15000"/>
            </a:spcAft>
            <a:buChar char="•"/>
          </a:pPr>
          <a:r>
            <a:rPr lang="en-US" sz="2100" b="0" i="0" kern="1200" dirty="0"/>
            <a:t>Presume different information</a:t>
          </a:r>
          <a:endParaRPr lang="en-US" sz="2100" kern="1200" dirty="0"/>
        </a:p>
      </dsp:txBody>
      <dsp:txXfrm>
        <a:off x="2574273" y="1205086"/>
        <a:ext cx="2256105" cy="2363445"/>
      </dsp:txXfrm>
    </dsp:sp>
    <dsp:sp modelId="{1805A03B-16F7-504D-93A1-5E6291877569}">
      <dsp:nvSpPr>
        <dsp:cNvPr id="0" name=""/>
        <dsp:cNvSpPr/>
      </dsp:nvSpPr>
      <dsp:spPr>
        <a:xfrm>
          <a:off x="5146233" y="470068"/>
          <a:ext cx="2256105" cy="735018"/>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0" i="0" kern="1200" dirty="0"/>
            <a:t>Number needed to decide</a:t>
          </a:r>
          <a:endParaRPr lang="en-US" sz="2100" kern="1200" dirty="0"/>
        </a:p>
      </dsp:txBody>
      <dsp:txXfrm>
        <a:off x="5146233" y="470068"/>
        <a:ext cx="2256105" cy="735018"/>
      </dsp:txXfrm>
    </dsp:sp>
    <dsp:sp modelId="{5B2C7F9D-C143-6A46-909D-F8AE84BF66C7}">
      <dsp:nvSpPr>
        <dsp:cNvPr id="0" name=""/>
        <dsp:cNvSpPr/>
      </dsp:nvSpPr>
      <dsp:spPr>
        <a:xfrm>
          <a:off x="5146233" y="1205086"/>
          <a:ext cx="2256105" cy="236344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191FE-47FB-B94C-9F2D-EF3E25EAD408}">
      <dsp:nvSpPr>
        <dsp:cNvPr id="0" name=""/>
        <dsp:cNvSpPr/>
      </dsp:nvSpPr>
      <dsp:spPr>
        <a:xfrm>
          <a:off x="0" y="20345"/>
          <a:ext cx="7404497" cy="1200420"/>
        </a:xfrm>
        <a:prstGeom prst="roundRect">
          <a:avLst/>
        </a:prstGeom>
        <a:solidFill>
          <a:schemeClr val="accent6">
            <a:lumMod val="20000"/>
            <a:lumOff val="8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solidFill>
                <a:schemeClr val="tx1"/>
              </a:solidFill>
            </a:rPr>
            <a:t>Step One </a:t>
          </a:r>
        </a:p>
        <a:p>
          <a:pPr marL="0" lvl="0" indent="0" algn="l" defTabSz="1200150">
            <a:lnSpc>
              <a:spcPct val="90000"/>
            </a:lnSpc>
            <a:spcBef>
              <a:spcPct val="0"/>
            </a:spcBef>
            <a:spcAft>
              <a:spcPct val="35000"/>
            </a:spcAft>
            <a:buNone/>
          </a:pPr>
          <a:r>
            <a:rPr lang="en-US" sz="2700" b="0" i="0" kern="1200" dirty="0">
              <a:solidFill>
                <a:schemeClr val="tx1"/>
              </a:solidFill>
            </a:rPr>
            <a:t>"What is the goal?"</a:t>
          </a:r>
          <a:endParaRPr lang="en-US" sz="2700" kern="1200" dirty="0">
            <a:solidFill>
              <a:schemeClr val="tx1"/>
            </a:solidFill>
          </a:endParaRPr>
        </a:p>
      </dsp:txBody>
      <dsp:txXfrm>
        <a:off x="58600" y="78945"/>
        <a:ext cx="7287297" cy="1083220"/>
      </dsp:txXfrm>
    </dsp:sp>
    <dsp:sp modelId="{F96A79CE-1A4F-534D-918F-E92CEBA1C20E}">
      <dsp:nvSpPr>
        <dsp:cNvPr id="0" name=""/>
        <dsp:cNvSpPr/>
      </dsp:nvSpPr>
      <dsp:spPr>
        <a:xfrm>
          <a:off x="0" y="1298525"/>
          <a:ext cx="7404497" cy="1200420"/>
        </a:xfrm>
        <a:prstGeom prst="roundRect">
          <a:avLst/>
        </a:prstGeom>
        <a:solidFill>
          <a:schemeClr val="accent6">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solidFill>
                <a:schemeClr val="bg1"/>
              </a:solidFill>
            </a:rPr>
            <a:t>Step Two </a:t>
          </a:r>
        </a:p>
        <a:p>
          <a:pPr marL="0" lvl="0" indent="0" algn="l" defTabSz="1200150">
            <a:lnSpc>
              <a:spcPct val="90000"/>
            </a:lnSpc>
            <a:spcBef>
              <a:spcPct val="0"/>
            </a:spcBef>
            <a:spcAft>
              <a:spcPct val="35000"/>
            </a:spcAft>
            <a:buNone/>
          </a:pPr>
          <a:r>
            <a:rPr lang="en-US" sz="2700" b="0" i="0" kern="1200" dirty="0">
              <a:solidFill>
                <a:schemeClr val="bg1"/>
              </a:solidFill>
            </a:rPr>
            <a:t>"Who really needs to be in the room?</a:t>
          </a:r>
          <a:r>
            <a:rPr lang="en-US" sz="2700" b="0" i="0" kern="1200" dirty="0">
              <a:solidFill>
                <a:schemeClr val="tx1"/>
              </a:solidFill>
            </a:rPr>
            <a:t>"</a:t>
          </a:r>
          <a:endParaRPr lang="en-US" sz="2700" kern="1200" dirty="0">
            <a:solidFill>
              <a:schemeClr val="tx1"/>
            </a:solidFill>
          </a:endParaRPr>
        </a:p>
      </dsp:txBody>
      <dsp:txXfrm>
        <a:off x="58600" y="1357125"/>
        <a:ext cx="7287297" cy="1083220"/>
      </dsp:txXfrm>
    </dsp:sp>
    <dsp:sp modelId="{D419F081-50E1-1F48-A350-07DFD2048964}">
      <dsp:nvSpPr>
        <dsp:cNvPr id="0" name=""/>
        <dsp:cNvSpPr/>
      </dsp:nvSpPr>
      <dsp:spPr>
        <a:xfrm>
          <a:off x="0" y="2576705"/>
          <a:ext cx="7404497" cy="1200420"/>
        </a:xfrm>
        <a:prstGeom prst="roundRect">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dirty="0"/>
            <a:t>Step Three </a:t>
          </a:r>
        </a:p>
        <a:p>
          <a:pPr marL="0" lvl="0" indent="0" algn="l" defTabSz="1200150">
            <a:lnSpc>
              <a:spcPct val="90000"/>
            </a:lnSpc>
            <a:spcBef>
              <a:spcPct val="0"/>
            </a:spcBef>
            <a:spcAft>
              <a:spcPct val="35000"/>
            </a:spcAft>
            <a:buNone/>
          </a:pPr>
          <a:r>
            <a:rPr lang="en-US" sz="2700" b="0" i="0" kern="1200" dirty="0"/>
            <a:t>"Who has the best information?"</a:t>
          </a:r>
          <a:endParaRPr lang="en-US" sz="2700" kern="1200" dirty="0"/>
        </a:p>
      </dsp:txBody>
      <dsp:txXfrm>
        <a:off x="58600" y="2635305"/>
        <a:ext cx="7287297" cy="1083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046B1-B3C6-4941-8310-3648D7204C22}">
      <dsp:nvSpPr>
        <dsp:cNvPr id="0" name=""/>
        <dsp:cNvSpPr/>
      </dsp:nvSpPr>
      <dsp:spPr>
        <a:xfrm>
          <a:off x="441278" y="555"/>
          <a:ext cx="3105760" cy="18634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t>Become </a:t>
          </a:r>
        </a:p>
        <a:p>
          <a:pPr marL="0" lvl="0" indent="0" algn="ctr" defTabSz="1600200">
            <a:lnSpc>
              <a:spcPct val="90000"/>
            </a:lnSpc>
            <a:spcBef>
              <a:spcPct val="0"/>
            </a:spcBef>
            <a:spcAft>
              <a:spcPct val="35000"/>
            </a:spcAft>
            <a:buNone/>
          </a:pPr>
          <a:r>
            <a:rPr lang="en-US" sz="3600" b="0" i="0" kern="1200" dirty="0"/>
            <a:t>quiet &amp; listen</a:t>
          </a:r>
          <a:endParaRPr lang="en-US" sz="3600" kern="1200" dirty="0"/>
        </a:p>
      </dsp:txBody>
      <dsp:txXfrm>
        <a:off x="441278" y="555"/>
        <a:ext cx="3105760" cy="1863456"/>
      </dsp:txXfrm>
    </dsp:sp>
    <dsp:sp modelId="{C3A3FCB9-5981-2845-BA90-59D7AA2D45E7}">
      <dsp:nvSpPr>
        <dsp:cNvPr id="0" name=""/>
        <dsp:cNvSpPr/>
      </dsp:nvSpPr>
      <dsp:spPr>
        <a:xfrm>
          <a:off x="3857614" y="555"/>
          <a:ext cx="3105760" cy="18634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t>Everyone has a voice</a:t>
          </a:r>
          <a:endParaRPr lang="en-US" sz="3600" kern="1200" dirty="0"/>
        </a:p>
      </dsp:txBody>
      <dsp:txXfrm>
        <a:off x="3857614" y="555"/>
        <a:ext cx="3105760" cy="1863456"/>
      </dsp:txXfrm>
    </dsp:sp>
    <dsp:sp modelId="{1B9BF204-15A3-8B47-83FB-BCB3FFC8B67D}">
      <dsp:nvSpPr>
        <dsp:cNvPr id="0" name=""/>
        <dsp:cNvSpPr/>
      </dsp:nvSpPr>
      <dsp:spPr>
        <a:xfrm>
          <a:off x="441278" y="2174588"/>
          <a:ext cx="3105760" cy="18634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dirty="0"/>
            <a:t>Timing of lead speaking = end</a:t>
          </a:r>
          <a:endParaRPr lang="en-US" sz="3600" kern="1200" dirty="0"/>
        </a:p>
      </dsp:txBody>
      <dsp:txXfrm>
        <a:off x="441278" y="2174588"/>
        <a:ext cx="3105760" cy="1863456"/>
      </dsp:txXfrm>
    </dsp:sp>
    <dsp:sp modelId="{34C6D2A8-8BC8-1F46-A0E0-DEDAF9A60469}">
      <dsp:nvSpPr>
        <dsp:cNvPr id="0" name=""/>
        <dsp:cNvSpPr/>
      </dsp:nvSpPr>
      <dsp:spPr>
        <a:xfrm>
          <a:off x="3857614" y="2174588"/>
          <a:ext cx="3105760" cy="18634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Assign a position*</a:t>
          </a:r>
        </a:p>
      </dsp:txBody>
      <dsp:txXfrm>
        <a:off x="3857614" y="2174588"/>
        <a:ext cx="3105760" cy="1863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2E035-298B-D640-BDA5-3197E0569C9D}">
      <dsp:nvSpPr>
        <dsp:cNvPr id="0" name=""/>
        <dsp:cNvSpPr/>
      </dsp:nvSpPr>
      <dsp:spPr>
        <a:xfrm>
          <a:off x="0" y="295671"/>
          <a:ext cx="4541044" cy="4541044"/>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1D47AB-0188-054F-932E-AAA930BF6FD2}">
      <dsp:nvSpPr>
        <dsp:cNvPr id="0" name=""/>
        <dsp:cNvSpPr/>
      </dsp:nvSpPr>
      <dsp:spPr>
        <a:xfrm>
          <a:off x="431399" y="727070"/>
          <a:ext cx="1771007" cy="177100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Composition</a:t>
          </a:r>
        </a:p>
      </dsp:txBody>
      <dsp:txXfrm>
        <a:off x="517852" y="813523"/>
        <a:ext cx="1598101" cy="1598101"/>
      </dsp:txXfrm>
    </dsp:sp>
    <dsp:sp modelId="{DED946FF-1216-974F-8F25-9E82625A2C29}">
      <dsp:nvSpPr>
        <dsp:cNvPr id="0" name=""/>
        <dsp:cNvSpPr/>
      </dsp:nvSpPr>
      <dsp:spPr>
        <a:xfrm>
          <a:off x="2338637" y="727070"/>
          <a:ext cx="1771007" cy="177100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Agendas</a:t>
          </a:r>
        </a:p>
      </dsp:txBody>
      <dsp:txXfrm>
        <a:off x="2425090" y="813523"/>
        <a:ext cx="1598101" cy="1598101"/>
      </dsp:txXfrm>
    </dsp:sp>
    <dsp:sp modelId="{C632EE51-5C28-4B40-9D92-51155B154804}">
      <dsp:nvSpPr>
        <dsp:cNvPr id="0" name=""/>
        <dsp:cNvSpPr/>
      </dsp:nvSpPr>
      <dsp:spPr>
        <a:xfrm>
          <a:off x="431399" y="2634309"/>
          <a:ext cx="1771007" cy="177100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Rotating devil’s advocate</a:t>
          </a:r>
        </a:p>
      </dsp:txBody>
      <dsp:txXfrm>
        <a:off x="517852" y="2720762"/>
        <a:ext cx="1598101" cy="1598101"/>
      </dsp:txXfrm>
    </dsp:sp>
    <dsp:sp modelId="{A80E71FA-71B1-234E-8FD2-77582A70204C}">
      <dsp:nvSpPr>
        <dsp:cNvPr id="0" name=""/>
        <dsp:cNvSpPr/>
      </dsp:nvSpPr>
      <dsp:spPr>
        <a:xfrm>
          <a:off x="2338637" y="2634309"/>
          <a:ext cx="1771007" cy="1771007"/>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Red team, Blue team</a:t>
          </a:r>
        </a:p>
      </dsp:txBody>
      <dsp:txXfrm>
        <a:off x="2425090" y="2720762"/>
        <a:ext cx="1598101" cy="1598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70A8D-09E5-4967-919C-13B21FB33004}">
      <dsp:nvSpPr>
        <dsp:cNvPr id="0" name=""/>
        <dsp:cNvSpPr/>
      </dsp:nvSpPr>
      <dsp:spPr>
        <a:xfrm>
          <a:off x="455498" y="661235"/>
          <a:ext cx="1338187" cy="1338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E61CC-2708-4984-AEDE-9C60E780D31C}">
      <dsp:nvSpPr>
        <dsp:cNvPr id="0" name=""/>
        <dsp:cNvSpPr/>
      </dsp:nvSpPr>
      <dsp:spPr>
        <a:xfrm>
          <a:off x="740686" y="946422"/>
          <a:ext cx="767812" cy="767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F641AE-4F86-4FA0-90B4-86E6D93DFA60}">
      <dsp:nvSpPr>
        <dsp:cNvPr id="0" name=""/>
        <dsp:cNvSpPr/>
      </dsp:nvSpPr>
      <dsp:spPr>
        <a:xfrm>
          <a:off x="27717" y="2416235"/>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Quiet voices</a:t>
          </a:r>
        </a:p>
      </dsp:txBody>
      <dsp:txXfrm>
        <a:off x="27717" y="2416235"/>
        <a:ext cx="2193750" cy="720000"/>
      </dsp:txXfrm>
    </dsp:sp>
    <dsp:sp modelId="{531ABF02-E57E-4AF3-A96B-8DF69D97E5C6}">
      <dsp:nvSpPr>
        <dsp:cNvPr id="0" name=""/>
        <dsp:cNvSpPr/>
      </dsp:nvSpPr>
      <dsp:spPr>
        <a:xfrm>
          <a:off x="3033154" y="661235"/>
          <a:ext cx="1338187" cy="1338187"/>
        </a:xfrm>
        <a:prstGeom prst="round2DiagRect">
          <a:avLst>
            <a:gd name="adj1" fmla="val 29727"/>
            <a:gd name="adj2" fmla="val 0"/>
          </a:avLst>
        </a:prstGeom>
        <a:solidFill>
          <a:schemeClr val="tx1"/>
        </a:solidFill>
        <a:ln>
          <a:noFill/>
        </a:ln>
        <a:effectLst/>
      </dsp:spPr>
      <dsp:style>
        <a:lnRef idx="0">
          <a:scrgbClr r="0" g="0" b="0"/>
        </a:lnRef>
        <a:fillRef idx="1">
          <a:scrgbClr r="0" g="0" b="0"/>
        </a:fillRef>
        <a:effectRef idx="0">
          <a:scrgbClr r="0" g="0" b="0"/>
        </a:effectRef>
        <a:fontRef idx="minor"/>
      </dsp:style>
    </dsp:sp>
    <dsp:sp modelId="{31A2076A-8BD3-403B-BFA3-F1A7AE32F14E}">
      <dsp:nvSpPr>
        <dsp:cNvPr id="0" name=""/>
        <dsp:cNvSpPr/>
      </dsp:nvSpPr>
      <dsp:spPr>
        <a:xfrm>
          <a:off x="3318342" y="946422"/>
          <a:ext cx="767812" cy="767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3D684C-66A5-45D7-BEA7-31589AA3FD21}">
      <dsp:nvSpPr>
        <dsp:cNvPr id="0" name=""/>
        <dsp:cNvSpPr/>
      </dsp:nvSpPr>
      <dsp:spPr>
        <a:xfrm>
          <a:off x="2605373" y="2416235"/>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Loud voices</a:t>
          </a:r>
        </a:p>
      </dsp:txBody>
      <dsp:txXfrm>
        <a:off x="2605373" y="2416235"/>
        <a:ext cx="2193750" cy="720000"/>
      </dsp:txXfrm>
    </dsp:sp>
    <dsp:sp modelId="{1AF8F7ED-DAA5-4A56-9F4D-5BA47DCEA4DB}">
      <dsp:nvSpPr>
        <dsp:cNvPr id="0" name=""/>
        <dsp:cNvSpPr/>
      </dsp:nvSpPr>
      <dsp:spPr>
        <a:xfrm>
          <a:off x="5610810" y="661235"/>
          <a:ext cx="1338187" cy="1338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93C61-DC09-43B3-95A8-E6D23D2794EA}">
      <dsp:nvSpPr>
        <dsp:cNvPr id="0" name=""/>
        <dsp:cNvSpPr/>
      </dsp:nvSpPr>
      <dsp:spPr>
        <a:xfrm>
          <a:off x="5895998" y="946422"/>
          <a:ext cx="767812" cy="767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9BFCE-AFB8-4746-BADB-0100B32AE42A}">
      <dsp:nvSpPr>
        <dsp:cNvPr id="0" name=""/>
        <dsp:cNvSpPr/>
      </dsp:nvSpPr>
      <dsp:spPr>
        <a:xfrm>
          <a:off x="5183029" y="2416235"/>
          <a:ext cx="21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a:t>Flatness</a:t>
          </a:r>
        </a:p>
      </dsp:txBody>
      <dsp:txXfrm>
        <a:off x="5183029" y="2416235"/>
        <a:ext cx="2193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4F20E-EC46-4867-8FAA-1E6F785A34D8}">
      <dsp:nvSpPr>
        <dsp:cNvPr id="0" name=""/>
        <dsp:cNvSpPr/>
      </dsp:nvSpPr>
      <dsp:spPr>
        <a:xfrm>
          <a:off x="0" y="1676"/>
          <a:ext cx="7404653"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C41DF-82C4-4181-B5B0-276547B705B1}">
      <dsp:nvSpPr>
        <dsp:cNvPr id="0" name=""/>
        <dsp:cNvSpPr/>
      </dsp:nvSpPr>
      <dsp:spPr>
        <a:xfrm>
          <a:off x="256981" y="192819"/>
          <a:ext cx="467239" cy="467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43C17-1E4B-43ED-8EBB-48E69BFDE1A8}">
      <dsp:nvSpPr>
        <dsp:cNvPr id="0" name=""/>
        <dsp:cNvSpPr/>
      </dsp:nvSpPr>
      <dsp:spPr>
        <a:xfrm>
          <a:off x="981202" y="1676"/>
          <a:ext cx="6423450"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a:t>Listen</a:t>
          </a:r>
        </a:p>
      </dsp:txBody>
      <dsp:txXfrm>
        <a:off x="981202" y="1676"/>
        <a:ext cx="6423450" cy="849525"/>
      </dsp:txXfrm>
    </dsp:sp>
    <dsp:sp modelId="{D44532EB-88C6-4BBB-A8C8-E68A6B7E9740}">
      <dsp:nvSpPr>
        <dsp:cNvPr id="0" name=""/>
        <dsp:cNvSpPr/>
      </dsp:nvSpPr>
      <dsp:spPr>
        <a:xfrm>
          <a:off x="0" y="1063583"/>
          <a:ext cx="7404653"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017AA2-19CA-406D-A228-116A53B5475D}">
      <dsp:nvSpPr>
        <dsp:cNvPr id="0" name=""/>
        <dsp:cNvSpPr/>
      </dsp:nvSpPr>
      <dsp:spPr>
        <a:xfrm>
          <a:off x="256981" y="1254726"/>
          <a:ext cx="467239" cy="46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C5A45-AF0D-4938-B307-FA0473D0EFEC}">
      <dsp:nvSpPr>
        <dsp:cNvPr id="0" name=""/>
        <dsp:cNvSpPr/>
      </dsp:nvSpPr>
      <dsp:spPr>
        <a:xfrm>
          <a:off x="981202" y="1063583"/>
          <a:ext cx="6423450"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a:t>Acknowledge</a:t>
          </a:r>
        </a:p>
      </dsp:txBody>
      <dsp:txXfrm>
        <a:off x="981202" y="1063583"/>
        <a:ext cx="6423450" cy="849525"/>
      </dsp:txXfrm>
    </dsp:sp>
    <dsp:sp modelId="{9FA8FD28-34AF-4C65-A28C-C6AA771062DF}">
      <dsp:nvSpPr>
        <dsp:cNvPr id="0" name=""/>
        <dsp:cNvSpPr/>
      </dsp:nvSpPr>
      <dsp:spPr>
        <a:xfrm>
          <a:off x="0" y="2125490"/>
          <a:ext cx="7404653"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D6FC2-17D2-45A4-9395-5A8D8BD8E6B6}">
      <dsp:nvSpPr>
        <dsp:cNvPr id="0" name=""/>
        <dsp:cNvSpPr/>
      </dsp:nvSpPr>
      <dsp:spPr>
        <a:xfrm>
          <a:off x="256981" y="2316634"/>
          <a:ext cx="467239" cy="467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8C1103-26CA-4C74-8B2A-6847DA4F85E0}">
      <dsp:nvSpPr>
        <dsp:cNvPr id="0" name=""/>
        <dsp:cNvSpPr/>
      </dsp:nvSpPr>
      <dsp:spPr>
        <a:xfrm>
          <a:off x="981202" y="2125490"/>
          <a:ext cx="6423450"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a:t>Respond</a:t>
          </a:r>
        </a:p>
      </dsp:txBody>
      <dsp:txXfrm>
        <a:off x="981202" y="2125490"/>
        <a:ext cx="6423450" cy="849525"/>
      </dsp:txXfrm>
    </dsp:sp>
    <dsp:sp modelId="{213F6766-EBA7-4BDF-B205-26D1566ECE49}">
      <dsp:nvSpPr>
        <dsp:cNvPr id="0" name=""/>
        <dsp:cNvSpPr/>
      </dsp:nvSpPr>
      <dsp:spPr>
        <a:xfrm>
          <a:off x="0" y="3187398"/>
          <a:ext cx="7404653"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29C409-5AEA-4B19-9F0A-66244FDBDA4E}">
      <dsp:nvSpPr>
        <dsp:cNvPr id="0" name=""/>
        <dsp:cNvSpPr/>
      </dsp:nvSpPr>
      <dsp:spPr>
        <a:xfrm>
          <a:off x="256981" y="3378541"/>
          <a:ext cx="467239" cy="467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DC51FF-A9D2-4BD3-B56E-2F3D348C8E61}">
      <dsp:nvSpPr>
        <dsp:cNvPr id="0" name=""/>
        <dsp:cNvSpPr/>
      </dsp:nvSpPr>
      <dsp:spPr>
        <a:xfrm>
          <a:off x="981202" y="3187398"/>
          <a:ext cx="6423450"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a:t>Add new divergent information</a:t>
          </a:r>
        </a:p>
      </dsp:txBody>
      <dsp:txXfrm>
        <a:off x="981202" y="3187398"/>
        <a:ext cx="6423450" cy="8495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FD4EE-3FFF-CA4B-83E9-5E442BD4C189}">
      <dsp:nvSpPr>
        <dsp:cNvPr id="0" name=""/>
        <dsp:cNvSpPr/>
      </dsp:nvSpPr>
      <dsp:spPr>
        <a:xfrm>
          <a:off x="903" y="723998"/>
          <a:ext cx="3172581" cy="201458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0F636-C2E9-344B-B3CB-251F6D4AFD29}">
      <dsp:nvSpPr>
        <dsp:cNvPr id="0" name=""/>
        <dsp:cNvSpPr/>
      </dsp:nvSpPr>
      <dsp:spPr>
        <a:xfrm>
          <a:off x="353412" y="1058882"/>
          <a:ext cx="3172581" cy="201458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Validate emotions </a:t>
          </a:r>
        </a:p>
        <a:p>
          <a:pPr marL="0" lvl="0" indent="0" algn="ctr" defTabSz="1244600">
            <a:lnSpc>
              <a:spcPct val="90000"/>
            </a:lnSpc>
            <a:spcBef>
              <a:spcPct val="0"/>
            </a:spcBef>
            <a:spcAft>
              <a:spcPct val="35000"/>
            </a:spcAft>
            <a:buNone/>
          </a:pPr>
          <a:r>
            <a:rPr lang="en-US" sz="2800" kern="1200" dirty="0"/>
            <a:t>Engage in relational repair</a:t>
          </a:r>
        </a:p>
      </dsp:txBody>
      <dsp:txXfrm>
        <a:off x="412417" y="1117887"/>
        <a:ext cx="3054571" cy="1896579"/>
      </dsp:txXfrm>
    </dsp:sp>
    <dsp:sp modelId="{EAA9B67E-E396-4B4C-A1D2-650C2EC796C0}">
      <dsp:nvSpPr>
        <dsp:cNvPr id="0" name=""/>
        <dsp:cNvSpPr/>
      </dsp:nvSpPr>
      <dsp:spPr>
        <a:xfrm>
          <a:off x="3878503" y="723998"/>
          <a:ext cx="3172581" cy="201458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ADB46-3CAC-E54D-B77C-87B962123EEF}">
      <dsp:nvSpPr>
        <dsp:cNvPr id="0" name=""/>
        <dsp:cNvSpPr/>
      </dsp:nvSpPr>
      <dsp:spPr>
        <a:xfrm>
          <a:off x="4231012" y="1058882"/>
          <a:ext cx="3172581" cy="201458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Unpack underlying issues</a:t>
          </a:r>
        </a:p>
      </dsp:txBody>
      <dsp:txXfrm>
        <a:off x="4290017" y="1117887"/>
        <a:ext cx="3054571" cy="18965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AD4B9677-5DB7-C647-92AF-7E3883E08656}" type="datetimeFigureOut">
              <a:rPr lang="en-US" smtClean="0"/>
              <a:t>6/26/2025</a:t>
            </a:fld>
            <a:endParaRPr lang="en-US"/>
          </a:p>
        </p:txBody>
      </p:sp>
      <p:sp>
        <p:nvSpPr>
          <p:cNvPr id="4" name="Footer Placeholder 3"/>
          <p:cNvSpPr>
            <a:spLocks noGrp="1"/>
          </p:cNvSpPr>
          <p:nvPr>
            <p:ph type="ftr" sz="quarter" idx="2"/>
          </p:nvPr>
        </p:nvSpPr>
        <p:spPr>
          <a:xfrm>
            <a:off x="1"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6"/>
            <a:ext cx="4033943" cy="351155"/>
          </a:xfrm>
          <a:prstGeom prst="rect">
            <a:avLst/>
          </a:prstGeom>
        </p:spPr>
        <p:txBody>
          <a:bodyPr vert="horz" lIns="93324" tIns="46662" rIns="93324" bIns="46662" rtlCol="0" anchor="b"/>
          <a:lstStyle>
            <a:lvl1pPr algn="r">
              <a:defRPr sz="1200"/>
            </a:lvl1pPr>
          </a:lstStyle>
          <a:p>
            <a:fld id="{6A0E6337-4A9E-EC4C-9C08-A9540FDF3B0E}" type="slidenum">
              <a:rPr lang="en-US" smtClean="0"/>
              <a:t>‹#›</a:t>
            </a:fld>
            <a:endParaRPr lang="en-US"/>
          </a:p>
        </p:txBody>
      </p:sp>
    </p:spTree>
    <p:extLst>
      <p:ext uri="{BB962C8B-B14F-4D97-AF65-F5344CB8AC3E}">
        <p14:creationId xmlns:p14="http://schemas.microsoft.com/office/powerpoint/2010/main" val="467535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17BA457A-0183-4744-B1EA-4F7D72B42669}"/>
              </a:ext>
            </a:extLst>
          </p:cNvPr>
          <p:cNvSpPr>
            <a:spLocks noGrp="1" noRot="1" noChangeAspect="1" noChangeArrowheads="1"/>
          </p:cNvSpPr>
          <p:nvPr>
            <p:ph type="sldImg"/>
          </p:nvPr>
        </p:nvSpPr>
        <p:spPr bwMode="auto">
          <a:xfrm>
            <a:off x="0" y="533400"/>
            <a:ext cx="0" cy="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EA71D8D8-B1FA-D94E-83C0-AD1E41995346}"/>
              </a:ext>
            </a:extLst>
          </p:cNvPr>
          <p:cNvSpPr>
            <a:spLocks noGrp="1" noChangeArrowheads="1"/>
          </p:cNvSpPr>
          <p:nvPr>
            <p:ph type="body"/>
          </p:nvPr>
        </p:nvSpPr>
        <p:spPr bwMode="auto">
          <a:xfrm>
            <a:off x="930911" y="3335973"/>
            <a:ext cx="7445126" cy="3159176"/>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Tree>
    <p:extLst>
      <p:ext uri="{BB962C8B-B14F-4D97-AF65-F5344CB8AC3E}">
        <p14:creationId xmlns:p14="http://schemas.microsoft.com/office/powerpoint/2010/main" val="401357171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CFCA161F-1E3A-EC40-9B66-DB887246092E}"/>
              </a:ext>
            </a:extLst>
          </p:cNvPr>
          <p:cNvSpPr txBox="1">
            <a:spLocks noGrp="1" noRot="1" noChangeAspect="1" noChangeArrowheads="1" noTextEdit="1"/>
          </p:cNvSpPr>
          <p:nvPr>
            <p:ph type="sldImg"/>
          </p:nvPr>
        </p:nvSpPr>
        <p:spPr>
          <a:xfrm>
            <a:off x="2898775" y="533400"/>
            <a:ext cx="3511550" cy="2633663"/>
          </a:xfr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6147" name="Text Box 2">
            <a:extLst>
              <a:ext uri="{FF2B5EF4-FFF2-40B4-BE49-F238E27FC236}">
                <a16:creationId xmlns:a16="http://schemas.microsoft.com/office/drawing/2014/main" id="{AF019410-6625-2A43-A2D3-3C1FA2B7AAE4}"/>
              </a:ext>
            </a:extLst>
          </p:cNvPr>
          <p:cNvSpPr txBox="1">
            <a:spLocks noGrp="1" noChangeArrowheads="1"/>
          </p:cNvSpPr>
          <p:nvPr>
            <p:ph type="body" idx="1"/>
          </p:nvPr>
        </p:nvSpPr>
        <p:spPr>
          <a:xfrm>
            <a:off x="930910" y="3335973"/>
            <a:ext cx="7447280" cy="316039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this Worksheet</a:t>
            </a:r>
          </a:p>
        </p:txBody>
      </p:sp>
    </p:spTree>
    <p:extLst>
      <p:ext uri="{BB962C8B-B14F-4D97-AF65-F5344CB8AC3E}">
        <p14:creationId xmlns:p14="http://schemas.microsoft.com/office/powerpoint/2010/main" val="47804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Print this packet – ask to read and we can discuss next session</a:t>
            </a:r>
          </a:p>
        </p:txBody>
      </p:sp>
    </p:spTree>
    <p:extLst>
      <p:ext uri="{BB962C8B-B14F-4D97-AF65-F5344CB8AC3E}">
        <p14:creationId xmlns:p14="http://schemas.microsoft.com/office/powerpoint/2010/main" val="359471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1" dirty="0">
                <a:solidFill>
                  <a:schemeClr val="accent1"/>
                </a:solidFill>
                <a:sym typeface="Tahoma"/>
              </a:rPr>
              <a:t>Three Roles: </a:t>
            </a:r>
            <a:r>
              <a:rPr lang="en-US" sz="1200" dirty="0">
                <a:solidFill>
                  <a:schemeClr val="accent1"/>
                </a:solidFill>
                <a:sym typeface="Tahoma"/>
              </a:rPr>
              <a:t>APP lead, Non-Provider Administrative Staff lead, and Observer Coach</a:t>
            </a:r>
          </a:p>
          <a:p>
            <a:pPr marL="0" lvl="0" indent="-182880" defTabSz="914400">
              <a:lnSpc>
                <a:spcPct val="90000"/>
              </a:lnSpc>
              <a:spcBef>
                <a:spcPts val="0"/>
              </a:spcBef>
              <a:spcAft>
                <a:spcPts val="600"/>
              </a:spcAft>
              <a:buClr>
                <a:schemeClr val="accent1"/>
              </a:buClr>
              <a:buSzPct val="80000"/>
              <a:buFont typeface="Corbel" pitchFamily="34" charset="0"/>
              <a:buChar char="•"/>
            </a:pPr>
            <a:endParaRPr lang="en-US" sz="1200" dirty="0">
              <a:solidFill>
                <a:schemeClr val="accent1"/>
              </a:solidFill>
              <a:sym typeface="Tahoma"/>
            </a:endParaRPr>
          </a:p>
          <a:p>
            <a:pPr marL="0" lvl="0" indent="-182880" defTabSz="914400">
              <a:lnSpc>
                <a:spcPct val="90000"/>
              </a:lnSpc>
              <a:spcBef>
                <a:spcPts val="0"/>
              </a:spcBef>
              <a:spcAft>
                <a:spcPts val="600"/>
              </a:spcAft>
              <a:buClr>
                <a:schemeClr val="accent1"/>
              </a:buClr>
              <a:buSzPct val="80000"/>
              <a:buFont typeface="Corbel" pitchFamily="34" charset="0"/>
              <a:buChar char="•"/>
            </a:pPr>
            <a:r>
              <a:rPr lang="en-US" sz="1200" b="1" dirty="0">
                <a:solidFill>
                  <a:schemeClr val="accent1"/>
                </a:solidFill>
                <a:sym typeface="Tahoma"/>
              </a:rPr>
              <a:t>What would you do? Walk through a conversation together.</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200" dirty="0">
              <a:solidFill>
                <a:schemeClr val="accent1"/>
              </a:solidFill>
              <a:sym typeface="Tahoma"/>
            </a:endParaRPr>
          </a:p>
          <a:p>
            <a:endParaRPr lang="en-US" dirty="0"/>
          </a:p>
        </p:txBody>
      </p:sp>
    </p:spTree>
    <p:extLst>
      <p:ext uri="{BB962C8B-B14F-4D97-AF65-F5344CB8AC3E}">
        <p14:creationId xmlns:p14="http://schemas.microsoft.com/office/powerpoint/2010/main" val="2066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Relationship repair - reinforce relationship, good intent, shared values, presume good intent, offer constructive feedback</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If time or set up another meeting: Unpack underlying issues causing </a:t>
            </a:r>
            <a:r>
              <a:rPr lang="en-US" u="sng" dirty="0"/>
              <a:t>process conflicts</a:t>
            </a:r>
            <a:r>
              <a:rPr lang="en-US" dirty="0"/>
              <a:t>, and prevent them through equitable processes and energy checks</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dirty="0"/>
          </a:p>
          <a:p>
            <a:endParaRPr lang="en-US" dirty="0"/>
          </a:p>
        </p:txBody>
      </p:sp>
    </p:spTree>
    <p:extLst>
      <p:ext uri="{BB962C8B-B14F-4D97-AF65-F5344CB8AC3E}">
        <p14:creationId xmlns:p14="http://schemas.microsoft.com/office/powerpoint/2010/main" val="1900156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Team Development: Murder Mystery </a:t>
            </a:r>
          </a:p>
          <a:p>
            <a:pPr algn="ctr"/>
            <a:r>
              <a:rPr lang="en-US" dirty="0"/>
              <a:t>Situational Leadership</a:t>
            </a:r>
          </a:p>
          <a:p>
            <a:pPr algn="ctr"/>
            <a:r>
              <a:rPr lang="en-US" dirty="0"/>
              <a:t>Project Proposals</a:t>
            </a:r>
          </a:p>
          <a:p>
            <a:pPr algn="ctr"/>
            <a:endParaRPr lang="en-US" dirty="0"/>
          </a:p>
          <a:p>
            <a:endParaRPr lang="en-US" dirty="0"/>
          </a:p>
        </p:txBody>
      </p:sp>
    </p:spTree>
    <p:extLst>
      <p:ext uri="{BB962C8B-B14F-4D97-AF65-F5344CB8AC3E}">
        <p14:creationId xmlns:p14="http://schemas.microsoft.com/office/powerpoint/2010/main" val="321974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b="0" i="0" dirty="0"/>
              <a:t>How would I design this team?</a:t>
            </a:r>
            <a:endParaRPr lang="en-US" dirty="0"/>
          </a:p>
          <a:p>
            <a:endParaRPr lang="en-US" dirty="0"/>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b="0" i="0" dirty="0"/>
              <a:t>What tools/behaviors do I have to nudge them to be engaged?</a:t>
            </a:r>
          </a:p>
          <a:p>
            <a:pPr lvl="0"/>
            <a:r>
              <a:rPr lang="en-US" b="0" i="0" dirty="0"/>
              <a:t>Leverage agendas</a:t>
            </a:r>
            <a:endParaRPr lang="en-US" dirty="0"/>
          </a:p>
          <a:p>
            <a:pPr lvl="0"/>
            <a:r>
              <a:rPr lang="en-US" b="0" i="0" dirty="0"/>
              <a:t>We allow everyone to speak - create safe place to speak</a:t>
            </a:r>
            <a:endParaRPr lang="en-US" dirty="0"/>
          </a:p>
          <a:p>
            <a:pPr lvl="0"/>
            <a:r>
              <a:rPr lang="en-US" b="0" i="0" dirty="0"/>
              <a:t>Presume that people come with different information</a:t>
            </a:r>
            <a:endParaRPr lang="en-US" dirty="0"/>
          </a:p>
          <a:p>
            <a:endParaRPr lang="en-US" dirty="0"/>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b="0" i="0" dirty="0"/>
              <a:t>How many people do you need in a meeting to make the BEST decision? Research says 4-5 people is best.</a:t>
            </a:r>
            <a:endParaRPr lang="en-US" dirty="0"/>
          </a:p>
          <a:p>
            <a:endParaRPr lang="en-US" dirty="0"/>
          </a:p>
        </p:txBody>
      </p:sp>
    </p:spTree>
    <p:extLst>
      <p:ext uri="{BB962C8B-B14F-4D97-AF65-F5344CB8AC3E}">
        <p14:creationId xmlns:p14="http://schemas.microsoft.com/office/powerpoint/2010/main" val="297939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dirty="0"/>
              <a:t>Brainstorming works better in a Google Doc - don't need a meeting for brainstorming</a:t>
            </a:r>
            <a:endParaRPr lang="en-US" dirty="0"/>
          </a:p>
          <a:p>
            <a:pPr lvl="1"/>
            <a:r>
              <a:rPr lang="en-US" b="0" i="0" dirty="0"/>
              <a:t>Once you have ideas, choose 3-4 people to go over that document</a:t>
            </a:r>
            <a:endParaRPr lang="en-US" dirty="0"/>
          </a:p>
          <a:p>
            <a:endParaRPr lang="en-US" dirty="0"/>
          </a:p>
        </p:txBody>
      </p:sp>
    </p:spTree>
    <p:extLst>
      <p:ext uri="{BB962C8B-B14F-4D97-AF65-F5344CB8AC3E}">
        <p14:creationId xmlns:p14="http://schemas.microsoft.com/office/powerpoint/2010/main" val="3078802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b="0" i="0" dirty="0"/>
              <a:t>Diversity is good, but it is hard - these teams make higher quality decisions. </a:t>
            </a: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b="0" i="0" dirty="0"/>
              <a:t>Timing of lead speaker should be at end after everyone else speaks so they can summarize and reflect out</a:t>
            </a:r>
            <a:endParaRPr lang="en-US" dirty="0"/>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dirty="0"/>
          </a:p>
          <a:p>
            <a:endParaRPr lang="en-US" dirty="0"/>
          </a:p>
        </p:txBody>
      </p:sp>
    </p:spTree>
    <p:extLst>
      <p:ext uri="{BB962C8B-B14F-4D97-AF65-F5344CB8AC3E}">
        <p14:creationId xmlns:p14="http://schemas.microsoft.com/office/powerpoint/2010/main" val="142585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t>Why we care about diversity? </a:t>
            </a:r>
            <a:r>
              <a:rPr lang="en-US" sz="1800" b="0" i="0" dirty="0">
                <a:effectLst/>
                <a:latin typeface="Arial" panose="020B0604020202020204" pitchFamily="34" charset="0"/>
              </a:rPr>
              <a:t>Majority or consensus decision making leads to subpar decision making</a:t>
            </a:r>
            <a:endParaRPr lang="en-US" dirty="0"/>
          </a:p>
          <a:p>
            <a:r>
              <a:rPr lang="en-US" dirty="0"/>
              <a:t>Composition – when possible, choose members who bring different perspectives relevant to the team task</a:t>
            </a:r>
          </a:p>
          <a:p>
            <a:r>
              <a:rPr lang="en-US" dirty="0"/>
              <a:t>Agendas – build debate into the agenda (with a time stamp) and consider using more questions marks in your agendas</a:t>
            </a:r>
          </a:p>
          <a:p>
            <a:r>
              <a:rPr lang="en-US" dirty="0"/>
              <a:t>Rotating devil’s advocate – encourage the discussion of minority opinions</a:t>
            </a:r>
          </a:p>
          <a:p>
            <a:r>
              <a:rPr lang="en-US" dirty="0"/>
              <a:t>Red team, Blue team – for big decisions split teams in 2 and formalize a true 2-sided debate</a:t>
            </a:r>
          </a:p>
        </p:txBody>
      </p:sp>
    </p:spTree>
    <p:extLst>
      <p:ext uri="{BB962C8B-B14F-4D97-AF65-F5344CB8AC3E}">
        <p14:creationId xmlns:p14="http://schemas.microsoft.com/office/powerpoint/2010/main" val="198241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buFont typeface="+mj-lt"/>
              <a:buAutoNum type="alphaLcPeriod"/>
            </a:pPr>
            <a:r>
              <a:rPr lang="en-US" sz="1200" b="0" i="0" dirty="0">
                <a:effectLst/>
                <a:latin typeface="Arial" panose="020B0604020202020204" pitchFamily="34" charset="0"/>
              </a:rPr>
              <a:t>How do we ensure all voices are hear?</a:t>
            </a:r>
          </a:p>
          <a:p>
            <a:pPr marL="742950" lvl="1" indent="-285750" rtl="0" fontAlgn="ctr">
              <a:buFont typeface="+mj-lt"/>
              <a:buAutoNum type="romanLcPeriod"/>
            </a:pPr>
            <a:r>
              <a:rPr lang="en-US" sz="1200" b="0" i="0" dirty="0">
                <a:effectLst/>
                <a:latin typeface="Arial" panose="020B0604020202020204" pitchFamily="34" charset="0"/>
              </a:rPr>
              <a:t>Hierarchy hurts!</a:t>
            </a:r>
          </a:p>
          <a:p>
            <a:pPr marL="742950" lvl="1" indent="-285750" rtl="0" fontAlgn="ctr">
              <a:buFont typeface="+mj-lt"/>
              <a:buAutoNum type="romanLcPeriod"/>
            </a:pPr>
            <a:r>
              <a:rPr lang="en-US" sz="1200" b="0" i="0" dirty="0">
                <a:effectLst/>
                <a:latin typeface="Arial" panose="020B0604020202020204" pitchFamily="34" charset="0"/>
              </a:rPr>
              <a:t>Once meeting begins no hierarchy exists - all voices matter. </a:t>
            </a:r>
          </a:p>
          <a:p>
            <a:pPr marL="1143000" lvl="2" indent="-228600" rtl="0" fontAlgn="ctr">
              <a:buFont typeface="+mj-lt"/>
              <a:buAutoNum type="arabicPeriod"/>
            </a:pPr>
            <a:r>
              <a:rPr lang="en-US" sz="1200" b="0" i="0" dirty="0">
                <a:effectLst/>
                <a:latin typeface="Arial" panose="020B0604020202020204" pitchFamily="34" charset="0"/>
              </a:rPr>
              <a:t>This is called hierarchy flexing. </a:t>
            </a:r>
          </a:p>
          <a:p>
            <a:pPr marL="1143000" lvl="2" indent="-228600" rtl="0" fontAlgn="ctr">
              <a:buFont typeface="+mj-lt"/>
              <a:buAutoNum type="arabicPeriod"/>
            </a:pPr>
            <a:r>
              <a:rPr lang="en-US" sz="1200" b="0" i="0" dirty="0">
                <a:effectLst/>
                <a:latin typeface="Arial" panose="020B0604020202020204" pitchFamily="34" charset="0"/>
              </a:rPr>
              <a:t>Highest position possible - sets the standard for flexing.</a:t>
            </a:r>
          </a:p>
          <a:p>
            <a:pPr marL="1143000" lvl="2" indent="-228600" rtl="0" fontAlgn="ctr">
              <a:buFont typeface="+mj-lt"/>
              <a:buAutoNum type="arabicPeriod"/>
            </a:pPr>
            <a:r>
              <a:rPr lang="en-US" sz="1200" b="0" i="0" dirty="0">
                <a:effectLst/>
                <a:latin typeface="Arial" panose="020B0604020202020204" pitchFamily="34" charset="0"/>
              </a:rPr>
              <a:t>HIPPO</a:t>
            </a:r>
          </a:p>
          <a:p>
            <a:pPr marL="1600200" lvl="3" indent="-228600" rtl="0" fontAlgn="ctr">
              <a:buFont typeface="+mj-lt"/>
              <a:buAutoNum type="alphaLcPeriod"/>
            </a:pPr>
            <a:r>
              <a:rPr lang="en-US" sz="1200" b="0" i="0" dirty="0">
                <a:effectLst/>
                <a:latin typeface="Arial" panose="020B0604020202020204" pitchFamily="34" charset="0"/>
              </a:rPr>
              <a:t>Out of water to kick it off: rotate meeting control by expertise</a:t>
            </a:r>
          </a:p>
          <a:p>
            <a:pPr marL="1600200" lvl="3" indent="-228600" rtl="0" fontAlgn="ctr">
              <a:buFont typeface="+mj-lt"/>
              <a:buAutoNum type="alphaLcPeriod"/>
            </a:pPr>
            <a:r>
              <a:rPr lang="en-US" sz="1200" b="0" i="0" dirty="0">
                <a:effectLst/>
                <a:latin typeface="Arial" panose="020B0604020202020204" pitchFamily="34" charset="0"/>
              </a:rPr>
              <a:t>In water during meeting: listen and facilitate</a:t>
            </a:r>
          </a:p>
          <a:p>
            <a:pPr marL="1600200" lvl="3" indent="-228600" rtl="0" fontAlgn="ctr">
              <a:buFont typeface="+mj-lt"/>
              <a:buAutoNum type="alphaLcPeriod"/>
            </a:pPr>
            <a:r>
              <a:rPr lang="en-US" sz="1200" b="0" i="0" dirty="0">
                <a:effectLst/>
                <a:latin typeface="Arial" panose="020B0604020202020204" pitchFamily="34" charset="0"/>
              </a:rPr>
              <a:t>Out of water makes decision</a:t>
            </a:r>
          </a:p>
          <a:p>
            <a:endParaRPr lang="en-US" dirty="0"/>
          </a:p>
        </p:txBody>
      </p:sp>
    </p:spTree>
    <p:extLst>
      <p:ext uri="{BB962C8B-B14F-4D97-AF65-F5344CB8AC3E}">
        <p14:creationId xmlns:p14="http://schemas.microsoft.com/office/powerpoint/2010/main" val="172021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buFont typeface="+mj-lt"/>
              <a:buAutoNum type="alphaLcPeriod"/>
            </a:pPr>
            <a:r>
              <a:rPr lang="en-US" sz="1200" b="0" i="0" u="sng" dirty="0">
                <a:effectLst/>
                <a:latin typeface="Arial" panose="020B0604020202020204" pitchFamily="34" charset="0"/>
              </a:rPr>
              <a:t>How to manage quiet voices</a:t>
            </a:r>
            <a:r>
              <a:rPr lang="en-US" sz="1200" b="0" i="0" dirty="0">
                <a:effectLst/>
                <a:latin typeface="Arial" panose="020B0604020202020204" pitchFamily="34" charset="0"/>
              </a:rPr>
              <a:t>: </a:t>
            </a:r>
          </a:p>
          <a:p>
            <a:pPr lvl="1" rtl="0" fontAlgn="ctr">
              <a:buFont typeface="+mj-lt"/>
              <a:buAutoNum type="alphaLcPeriod"/>
            </a:pPr>
            <a:r>
              <a:rPr lang="en-US" sz="1200" b="0" i="0" dirty="0">
                <a:effectLst/>
                <a:latin typeface="Arial" panose="020B0604020202020204" pitchFamily="34" charset="0"/>
              </a:rPr>
              <a:t>Actively facilitate that person to participate by calling on them to give their opinion. "I am trying to speak less, so I am going to let everyone else speak before I do today.”</a:t>
            </a:r>
          </a:p>
          <a:p>
            <a:pPr rtl="0" fontAlgn="ctr">
              <a:buFont typeface="+mj-lt"/>
              <a:buAutoNum type="alphaLcPeriod"/>
            </a:pPr>
            <a:r>
              <a:rPr lang="en-US" sz="1800" b="0" i="0" u="sng" dirty="0">
                <a:effectLst/>
                <a:latin typeface="Arial" panose="020B0604020202020204" pitchFamily="34" charset="0"/>
              </a:rPr>
              <a:t>How to manage louder voices</a:t>
            </a:r>
            <a:r>
              <a:rPr lang="en-US" sz="1800" b="0" i="0" dirty="0">
                <a:effectLst/>
                <a:latin typeface="Arial" panose="020B0604020202020204" pitchFamily="34" charset="0"/>
              </a:rPr>
              <a:t>: </a:t>
            </a:r>
          </a:p>
          <a:p>
            <a:pPr lvl="1" rtl="0" fontAlgn="ctr">
              <a:buFont typeface="+mj-lt"/>
              <a:buAutoNum type="alphaLcPeriod"/>
            </a:pPr>
            <a:r>
              <a:rPr lang="en-US" sz="1800" b="0" i="0" dirty="0">
                <a:effectLst/>
                <a:latin typeface="Arial" panose="020B0604020202020204" pitchFamily="34" charset="0"/>
              </a:rPr>
              <a:t>Speak to them before the meeting and let them know they can voice their opinion to you and you can bring their thoughts into the conversation. </a:t>
            </a:r>
          </a:p>
          <a:p>
            <a:pPr lvl="1" rtl="0" fontAlgn="ctr">
              <a:buFont typeface="+mj-lt"/>
              <a:buAutoNum type="alphaLcPeriod"/>
            </a:pPr>
            <a:r>
              <a:rPr lang="en-US" sz="1800" b="0" i="0" dirty="0">
                <a:effectLst/>
                <a:latin typeface="Arial" panose="020B0604020202020204" pitchFamily="34" charset="0"/>
              </a:rPr>
              <a:t>Sit them into a less visible position in the room. </a:t>
            </a:r>
          </a:p>
          <a:p>
            <a:pPr lvl="1" rtl="0" fontAlgn="ctr">
              <a:buFont typeface="+mj-lt"/>
              <a:buAutoNum type="alphaLcPeriod"/>
            </a:pPr>
            <a:r>
              <a:rPr lang="en-US" sz="1800" b="0" i="0" dirty="0">
                <a:effectLst/>
                <a:latin typeface="Arial" panose="020B0604020202020204" pitchFamily="34" charset="0"/>
              </a:rPr>
              <a:t>Move eye gaze to another person.</a:t>
            </a:r>
          </a:p>
          <a:p>
            <a:pPr rtl="0" fontAlgn="ctr">
              <a:buFont typeface="+mj-lt"/>
              <a:buAutoNum type="alphaLcPeriod"/>
            </a:pPr>
            <a:r>
              <a:rPr lang="en-US" sz="1200" b="0" i="0" u="sng" dirty="0">
                <a:effectLst/>
                <a:latin typeface="Arial" panose="020B0604020202020204" pitchFamily="34" charset="0"/>
              </a:rPr>
              <a:t>Flatness</a:t>
            </a:r>
            <a:r>
              <a:rPr lang="en-US" sz="1200" b="0" i="0" dirty="0">
                <a:effectLst/>
                <a:latin typeface="Arial" panose="020B0604020202020204" pitchFamily="34" charset="0"/>
              </a:rPr>
              <a:t>:</a:t>
            </a:r>
          </a:p>
          <a:p>
            <a:pPr marL="742950" lvl="1" indent="-285750" rtl="0" fontAlgn="ctr">
              <a:buFont typeface="+mj-lt"/>
              <a:buAutoNum type="romanLcPeriod"/>
            </a:pPr>
            <a:r>
              <a:rPr lang="en-US" sz="1200" b="0" i="0" dirty="0">
                <a:effectLst/>
                <a:latin typeface="Arial" panose="020B0604020202020204" pitchFamily="34" charset="0"/>
              </a:rPr>
              <a:t>As a leader, ask more questions. </a:t>
            </a:r>
          </a:p>
          <a:p>
            <a:pPr marL="742950" lvl="1" indent="-285750" fontAlgn="ctr">
              <a:buFont typeface="+mj-lt"/>
              <a:buAutoNum type="romanLcPeriod"/>
            </a:pPr>
            <a:r>
              <a:rPr lang="en-US" sz="1200" b="0" i="0" dirty="0">
                <a:effectLst/>
                <a:latin typeface="Arial" panose="020B0604020202020204" pitchFamily="34" charset="0"/>
              </a:rPr>
              <a:t>As a leader, let them know you </a:t>
            </a:r>
            <a:r>
              <a:rPr lang="en-US" sz="1800" dirty="0">
                <a:effectLst/>
                <a:latin typeface="Arial" panose="020B0604020202020204" pitchFamily="34" charset="0"/>
              </a:rPr>
              <a:t>are running an experiment, and ask for feedback.</a:t>
            </a:r>
            <a:endParaRPr lang="en-US" sz="1800" b="0" i="0"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1761792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2" indent="-260350" algn="l" rtl="0">
              <a:lnSpc>
                <a:spcPct val="100000"/>
              </a:lnSpc>
              <a:spcBef>
                <a:spcPts val="0"/>
              </a:spcBef>
              <a:spcAft>
                <a:spcPts val="0"/>
              </a:spcAft>
              <a:buClr>
                <a:srgbClr val="001445"/>
              </a:buClr>
              <a:buSzPts val="1500"/>
              <a:buFont typeface="Avenir"/>
              <a:buChar char="•"/>
            </a:pPr>
            <a:r>
              <a:rPr lang="en-US" sz="2300" b="1" i="0" u="none" strike="noStrike" cap="none" dirty="0">
                <a:solidFill>
                  <a:srgbClr val="001445"/>
                </a:solidFill>
                <a:latin typeface="Avenir"/>
                <a:ea typeface="Avenir"/>
                <a:cs typeface="Avenir"/>
                <a:sym typeface="Avenir"/>
              </a:rPr>
              <a:t>Listen: </a:t>
            </a:r>
            <a:r>
              <a:rPr lang="en-US" sz="2100" i="1" u="none" strike="noStrike" cap="none" dirty="0">
                <a:solidFill>
                  <a:srgbClr val="001445"/>
                </a:solidFill>
                <a:latin typeface="Avenir"/>
                <a:ea typeface="Avenir"/>
                <a:cs typeface="Avenir"/>
                <a:sym typeface="Avenir"/>
              </a:rPr>
              <a:t>“Could you walk me through your thinking on this?...”</a:t>
            </a:r>
            <a:endParaRPr lang="en-US" sz="2300" i="1" u="none" strike="noStrike" cap="none" dirty="0">
              <a:solidFill>
                <a:srgbClr val="001445"/>
              </a:solidFill>
              <a:latin typeface="Avenir"/>
              <a:ea typeface="Avenir"/>
              <a:cs typeface="Avenir"/>
              <a:sym typeface="Avenir"/>
            </a:endParaRPr>
          </a:p>
          <a:p>
            <a:pPr marL="342900" marR="0" lvl="2" indent="-165100" algn="l" rtl="0">
              <a:lnSpc>
                <a:spcPct val="100000"/>
              </a:lnSpc>
              <a:spcBef>
                <a:spcPts val="0"/>
              </a:spcBef>
              <a:spcAft>
                <a:spcPts val="0"/>
              </a:spcAft>
              <a:buClr>
                <a:srgbClr val="FFFFFF"/>
              </a:buClr>
              <a:buSzPts val="1000"/>
              <a:buFont typeface="Arial"/>
              <a:buNone/>
            </a:pPr>
            <a:endParaRPr lang="en-US" sz="1900" i="0" u="none" strike="noStrike" cap="none" dirty="0">
              <a:solidFill>
                <a:srgbClr val="001445"/>
              </a:solidFill>
              <a:latin typeface="Avenir"/>
              <a:ea typeface="Avenir"/>
              <a:cs typeface="Avenir"/>
              <a:sym typeface="Avenir"/>
            </a:endParaRPr>
          </a:p>
          <a:p>
            <a:pPr marL="342900" marR="0" lvl="2" indent="-254000" algn="l" rtl="0">
              <a:lnSpc>
                <a:spcPct val="100000"/>
              </a:lnSpc>
              <a:spcBef>
                <a:spcPts val="0"/>
              </a:spcBef>
              <a:spcAft>
                <a:spcPts val="0"/>
              </a:spcAft>
              <a:buClr>
                <a:srgbClr val="001445"/>
              </a:buClr>
              <a:buSzPts val="1600"/>
              <a:buFont typeface="Arial"/>
              <a:buChar char="•"/>
            </a:pPr>
            <a:r>
              <a:rPr lang="en-US" sz="2100" b="1" i="0" u="none" strike="noStrike" cap="none" dirty="0">
                <a:solidFill>
                  <a:srgbClr val="001445"/>
                </a:solidFill>
                <a:latin typeface="Avenir"/>
                <a:ea typeface="Avenir"/>
                <a:cs typeface="Avenir"/>
                <a:sym typeface="Avenir"/>
              </a:rPr>
              <a:t>Acknowledge the other person’s views: </a:t>
            </a:r>
          </a:p>
          <a:p>
            <a:pPr marL="800100" marR="0" lvl="3" indent="-254000" algn="l" rtl="0">
              <a:lnSpc>
                <a:spcPct val="100000"/>
              </a:lnSpc>
              <a:spcBef>
                <a:spcPts val="0"/>
              </a:spcBef>
              <a:spcAft>
                <a:spcPts val="0"/>
              </a:spcAft>
              <a:buClr>
                <a:srgbClr val="001445"/>
              </a:buClr>
              <a:buSzPts val="1600"/>
              <a:buFont typeface="Arial"/>
              <a:buChar char="•"/>
            </a:pPr>
            <a:r>
              <a:rPr lang="en-US" sz="2100" i="1" u="none" strike="noStrike" cap="none" dirty="0">
                <a:solidFill>
                  <a:srgbClr val="001445"/>
                </a:solidFill>
                <a:latin typeface="Avenir"/>
                <a:ea typeface="Avenir"/>
                <a:cs typeface="Avenir"/>
                <a:sym typeface="Avenir"/>
              </a:rPr>
              <a:t>“I understand that ...”</a:t>
            </a:r>
            <a:endParaRPr lang="en-US" sz="2100" i="0" u="none" strike="noStrike" cap="none" dirty="0">
              <a:solidFill>
                <a:srgbClr val="001445"/>
              </a:solidFill>
              <a:latin typeface="Avenir"/>
              <a:ea typeface="Avenir"/>
              <a:cs typeface="Avenir"/>
              <a:sym typeface="Avenir"/>
            </a:endParaRPr>
          </a:p>
          <a:p>
            <a:pPr marL="800100" marR="0" lvl="3" indent="-254000" algn="l" rtl="0">
              <a:lnSpc>
                <a:spcPct val="100000"/>
              </a:lnSpc>
              <a:spcBef>
                <a:spcPts val="0"/>
              </a:spcBef>
              <a:spcAft>
                <a:spcPts val="0"/>
              </a:spcAft>
              <a:buClr>
                <a:srgbClr val="001445"/>
              </a:buClr>
              <a:buSzPts val="1600"/>
              <a:buFont typeface="Arial"/>
              <a:buChar char="•"/>
            </a:pPr>
            <a:r>
              <a:rPr lang="en-US" sz="2100" i="1" u="none" strike="noStrike" cap="none" dirty="0">
                <a:solidFill>
                  <a:srgbClr val="001445"/>
                </a:solidFill>
                <a:latin typeface="Avenir"/>
                <a:ea typeface="Avenir"/>
                <a:cs typeface="Avenir"/>
                <a:sym typeface="Avenir"/>
              </a:rPr>
              <a:t>“I believe what you’re saying is...” </a:t>
            </a:r>
            <a:endParaRPr lang="en-US" sz="1200" i="0" u="none" strike="noStrike" cap="none" dirty="0">
              <a:solidFill>
                <a:srgbClr val="000000"/>
              </a:solidFill>
              <a:latin typeface="Avenir"/>
              <a:ea typeface="Avenir"/>
              <a:cs typeface="Avenir"/>
              <a:sym typeface="Avenir"/>
            </a:endParaRPr>
          </a:p>
          <a:p>
            <a:pPr marL="114300" marR="0" lvl="7" indent="0" algn="l" rtl="0">
              <a:lnSpc>
                <a:spcPct val="100000"/>
              </a:lnSpc>
              <a:spcBef>
                <a:spcPts val="0"/>
              </a:spcBef>
              <a:spcAft>
                <a:spcPts val="0"/>
              </a:spcAft>
              <a:buClr>
                <a:srgbClr val="FFFFFF"/>
              </a:buClr>
              <a:buSzPts val="1100"/>
              <a:buFont typeface="Helvetica Neue"/>
              <a:buNone/>
            </a:pPr>
            <a:endParaRPr lang="en-US" sz="2100" i="0" u="none" strike="noStrike" cap="none" dirty="0">
              <a:solidFill>
                <a:srgbClr val="001445"/>
              </a:solidFill>
              <a:latin typeface="Avenir"/>
              <a:ea typeface="Avenir"/>
              <a:cs typeface="Avenir"/>
              <a:sym typeface="Avenir"/>
            </a:endParaRPr>
          </a:p>
          <a:p>
            <a:pPr marL="342900" marR="0" lvl="7" indent="-254000" algn="l" rtl="0">
              <a:lnSpc>
                <a:spcPct val="100000"/>
              </a:lnSpc>
              <a:spcBef>
                <a:spcPts val="0"/>
              </a:spcBef>
              <a:spcAft>
                <a:spcPts val="0"/>
              </a:spcAft>
              <a:buClr>
                <a:srgbClr val="001445"/>
              </a:buClr>
              <a:buSzPts val="1600"/>
              <a:buFont typeface="Arial"/>
              <a:buChar char="•"/>
            </a:pPr>
            <a:r>
              <a:rPr lang="en-US" sz="2100" b="1" i="0" u="none" strike="noStrike" cap="none" dirty="0">
                <a:solidFill>
                  <a:srgbClr val="001445"/>
                </a:solidFill>
                <a:latin typeface="Avenir"/>
                <a:ea typeface="Avenir"/>
                <a:cs typeface="Avenir"/>
                <a:sym typeface="Avenir"/>
              </a:rPr>
              <a:t>Respond and Add - Create ‘yes-and’ opportunities </a:t>
            </a:r>
            <a:r>
              <a:rPr lang="en-US" sz="2100" i="0" u="none" strike="noStrike" cap="none" dirty="0">
                <a:solidFill>
                  <a:srgbClr val="001445"/>
                </a:solidFill>
                <a:latin typeface="Avenir"/>
                <a:ea typeface="Avenir"/>
                <a:cs typeface="Avenir"/>
                <a:sym typeface="Avenir"/>
              </a:rPr>
              <a:t>that </a:t>
            </a:r>
            <a:r>
              <a:rPr lang="en-US" sz="2100" i="1" u="none" strike="noStrike" cap="none" dirty="0">
                <a:solidFill>
                  <a:srgbClr val="001445"/>
                </a:solidFill>
                <a:latin typeface="Avenir"/>
                <a:ea typeface="Avenir"/>
                <a:cs typeface="Avenir"/>
                <a:sym typeface="Avenir"/>
              </a:rPr>
              <a:t>construct </a:t>
            </a:r>
            <a:r>
              <a:rPr lang="en-US" sz="2100" i="0" u="none" strike="noStrike" cap="none" dirty="0">
                <a:solidFill>
                  <a:srgbClr val="001445"/>
                </a:solidFill>
                <a:latin typeface="Avenir"/>
                <a:ea typeface="Avenir"/>
                <a:cs typeface="Avenir"/>
                <a:sym typeface="Avenir"/>
              </a:rPr>
              <a:t>a solution by integrating ideas rather than </a:t>
            </a:r>
            <a:r>
              <a:rPr lang="en-US" sz="2100" i="1" u="none" strike="noStrike" cap="none" dirty="0">
                <a:solidFill>
                  <a:srgbClr val="001445"/>
                </a:solidFill>
                <a:latin typeface="Avenir"/>
                <a:ea typeface="Avenir"/>
                <a:cs typeface="Avenir"/>
                <a:sym typeface="Avenir"/>
              </a:rPr>
              <a:t>deconstructing </a:t>
            </a:r>
            <a:r>
              <a:rPr lang="en-US" sz="2100" i="0" u="none" strike="noStrike" cap="none" dirty="0">
                <a:solidFill>
                  <a:srgbClr val="001445"/>
                </a:solidFill>
                <a:latin typeface="Avenir"/>
                <a:ea typeface="Avenir"/>
                <a:cs typeface="Avenir"/>
                <a:sym typeface="Avenir"/>
              </a:rPr>
              <a:t>others</a:t>
            </a:r>
            <a:r>
              <a:rPr lang="en-US" sz="1200" i="0" u="none" strike="noStrike" cap="none" dirty="0">
                <a:solidFill>
                  <a:srgbClr val="000000"/>
                </a:solidFill>
                <a:latin typeface="Avenir"/>
                <a:ea typeface="Avenir"/>
                <a:cs typeface="Avenir"/>
                <a:sym typeface="Avenir"/>
              </a:rPr>
              <a:t>. </a:t>
            </a:r>
            <a:r>
              <a:rPr lang="en-US" sz="2100" i="0" u="none" strike="noStrike" cap="none" dirty="0">
                <a:solidFill>
                  <a:srgbClr val="001445"/>
                </a:solidFill>
                <a:latin typeface="Avenir"/>
                <a:ea typeface="Avenir"/>
                <a:cs typeface="Avenir"/>
                <a:sym typeface="Avenir"/>
              </a:rPr>
              <a:t>“</a:t>
            </a:r>
            <a:r>
              <a:rPr lang="en-US" sz="2100" i="1" u="none" strike="noStrike" cap="none" dirty="0">
                <a:solidFill>
                  <a:srgbClr val="001445"/>
                </a:solidFill>
                <a:latin typeface="Avenir"/>
                <a:ea typeface="Avenir"/>
                <a:cs typeface="Avenir"/>
                <a:sym typeface="Avenir"/>
              </a:rPr>
              <a:t>I agree that risk is an important factor here. Here’s something we can consider in that lens…”</a:t>
            </a:r>
            <a:endParaRPr lang="en-US" sz="1200" i="0" u="none" strike="noStrike" cap="none" dirty="0">
              <a:solidFill>
                <a:srgbClr val="000000"/>
              </a:solidFill>
              <a:latin typeface="Avenir"/>
              <a:ea typeface="Avenir"/>
              <a:cs typeface="Avenir"/>
              <a:sym typeface="Avenir"/>
            </a:endParaRPr>
          </a:p>
          <a:p>
            <a:endParaRPr lang="en-US" dirty="0"/>
          </a:p>
        </p:txBody>
      </p:sp>
    </p:spTree>
    <p:extLst>
      <p:ext uri="{BB962C8B-B14F-4D97-AF65-F5344CB8AC3E}">
        <p14:creationId xmlns:p14="http://schemas.microsoft.com/office/powerpoint/2010/main" val="228702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7280DC4-C7A1-4D36-B2F6-A32574B725BA}" type="datetimeFigureOut">
              <a:rPr lang="en-US" smtClean="0"/>
              <a:t>6/26/2025</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1699C136-E1F1-B640-AB63-E599CA35A184}" type="slidenum">
              <a:rPr lang="en-US" altLang="en-US" smtClean="0"/>
              <a:pPr>
                <a:defRPr/>
              </a:pPr>
              <a:t>‹#›</a:t>
            </a:fld>
            <a:endParaRPr lang="en-US" alt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130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80DC4-C7A1-4D36-B2F6-A32574B725BA}"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2E6A73D-B0AF-4F4E-9F20-EC0C0D25EB3C}" type="slidenum">
              <a:rPr lang="en-US" altLang="en-US" smtClean="0"/>
              <a:pPr>
                <a:defRPr/>
              </a:pPr>
              <a:t>‹#›</a:t>
            </a:fld>
            <a:endParaRPr lang="en-US" altLang="en-US"/>
          </a:p>
        </p:txBody>
      </p:sp>
    </p:spTree>
    <p:extLst>
      <p:ext uri="{BB962C8B-B14F-4D97-AF65-F5344CB8AC3E}">
        <p14:creationId xmlns:p14="http://schemas.microsoft.com/office/powerpoint/2010/main" val="31292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80DC4-C7A1-4D36-B2F6-A32574B725BA}"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5E7CFEA-EA18-234E-A4DA-84F8CE5C6BF2}" type="slidenum">
              <a:rPr lang="en-US" altLang="en-US" smtClean="0"/>
              <a:pPr>
                <a:defRPr/>
              </a:pPr>
              <a:t>‹#›</a:t>
            </a:fld>
            <a:endParaRPr lang="en-US" altLang="en-US"/>
          </a:p>
        </p:txBody>
      </p:sp>
    </p:spTree>
    <p:extLst>
      <p:ext uri="{BB962C8B-B14F-4D97-AF65-F5344CB8AC3E}">
        <p14:creationId xmlns:p14="http://schemas.microsoft.com/office/powerpoint/2010/main" val="144552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280DC4-C7A1-4D36-B2F6-A32574B725BA}"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DEBD803-771D-0746-B27C-AD99E243FB2D}" type="slidenum">
              <a:rPr lang="en-US" altLang="en-US" smtClean="0"/>
              <a:pPr>
                <a:defRPr/>
              </a:pPr>
              <a:t>‹#›</a:t>
            </a:fld>
            <a:endParaRPr lang="en-US" altLang="en-US"/>
          </a:p>
        </p:txBody>
      </p:sp>
    </p:spTree>
    <p:extLst>
      <p:ext uri="{BB962C8B-B14F-4D97-AF65-F5344CB8AC3E}">
        <p14:creationId xmlns:p14="http://schemas.microsoft.com/office/powerpoint/2010/main" val="75612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280DC4-C7A1-4D36-B2F6-A32574B725BA}"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AAAA240-38B9-1847-84C2-64E0BB5EBC27}" type="slidenum">
              <a:rPr lang="en-US" altLang="en-US" smtClean="0"/>
              <a:pPr>
                <a:defRPr/>
              </a:pPr>
              <a:t>‹#›</a:t>
            </a:fld>
            <a:endParaRPr lang="en-US" alt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77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280DC4-C7A1-4D36-B2F6-A32574B725BA}"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558BA9D-1B08-FB48-A4E6-03B808AE1F5A}" type="slidenum">
              <a:rPr lang="en-US" altLang="en-US" smtClean="0"/>
              <a:pPr>
                <a:defRPr/>
              </a:pPr>
              <a:t>‹#›</a:t>
            </a:fld>
            <a:endParaRPr lang="en-US" altLang="en-US"/>
          </a:p>
        </p:txBody>
      </p:sp>
    </p:spTree>
    <p:extLst>
      <p:ext uri="{BB962C8B-B14F-4D97-AF65-F5344CB8AC3E}">
        <p14:creationId xmlns:p14="http://schemas.microsoft.com/office/powerpoint/2010/main" val="257440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280DC4-C7A1-4D36-B2F6-A32574B725BA}"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CD7C94F7-2B5C-6A42-9926-ECC924F2D080}" type="slidenum">
              <a:rPr lang="en-US" altLang="en-US" smtClean="0"/>
              <a:pPr>
                <a:defRPr/>
              </a:pPr>
              <a:t>‹#›</a:t>
            </a:fld>
            <a:endParaRPr lang="en-US" altLang="en-US"/>
          </a:p>
        </p:txBody>
      </p:sp>
    </p:spTree>
    <p:extLst>
      <p:ext uri="{BB962C8B-B14F-4D97-AF65-F5344CB8AC3E}">
        <p14:creationId xmlns:p14="http://schemas.microsoft.com/office/powerpoint/2010/main" val="1167826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280DC4-C7A1-4D36-B2F6-A32574B725BA}"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B2B4D8F-BFC0-A044-A89F-0EE61DFE8CAE}" type="slidenum">
              <a:rPr lang="en-US" altLang="en-US" smtClean="0"/>
              <a:pPr>
                <a:defRPr/>
              </a:pPr>
              <a:t>‹#›</a:t>
            </a:fld>
            <a:endParaRPr lang="en-US" altLang="en-US"/>
          </a:p>
        </p:txBody>
      </p:sp>
    </p:spTree>
    <p:extLst>
      <p:ext uri="{BB962C8B-B14F-4D97-AF65-F5344CB8AC3E}">
        <p14:creationId xmlns:p14="http://schemas.microsoft.com/office/powerpoint/2010/main" val="189016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80DC4-C7A1-4D36-B2F6-A32574B725BA}"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9AA5D3A-1835-3A45-ABA4-579E779EC161}" type="slidenum">
              <a:rPr lang="en-US" altLang="en-US" smtClean="0"/>
              <a:pPr>
                <a:defRPr/>
              </a:pPr>
              <a:t>‹#›</a:t>
            </a:fld>
            <a:endParaRPr lang="en-US" altLang="en-US"/>
          </a:p>
        </p:txBody>
      </p:sp>
    </p:spTree>
    <p:extLst>
      <p:ext uri="{BB962C8B-B14F-4D97-AF65-F5344CB8AC3E}">
        <p14:creationId xmlns:p14="http://schemas.microsoft.com/office/powerpoint/2010/main" val="3863021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7280DC4-C7A1-4D36-B2F6-A32574B725BA}"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C967FC95-2776-F743-B96B-286F6699912B}" type="slidenum">
              <a:rPr lang="en-US" altLang="en-US" smtClean="0"/>
              <a:pPr>
                <a:defRPr/>
              </a:pPr>
              <a:t>‹#›</a:t>
            </a:fld>
            <a:endParaRPr lang="en-US" altLang="en-US"/>
          </a:p>
        </p:txBody>
      </p:sp>
    </p:spTree>
    <p:extLst>
      <p:ext uri="{BB962C8B-B14F-4D97-AF65-F5344CB8AC3E}">
        <p14:creationId xmlns:p14="http://schemas.microsoft.com/office/powerpoint/2010/main" val="236089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7280DC4-C7A1-4D36-B2F6-A32574B725BA}"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5A673C44-5C32-414B-810C-7EF3EA59D516}" type="slidenum">
              <a:rPr lang="en-US" altLang="en-US" smtClean="0"/>
              <a:pPr>
                <a:defRPr/>
              </a:pPr>
              <a:t>‹#›</a:t>
            </a:fld>
            <a:endParaRPr lang="en-US" altLang="en-US"/>
          </a:p>
        </p:txBody>
      </p:sp>
    </p:spTree>
    <p:extLst>
      <p:ext uri="{BB962C8B-B14F-4D97-AF65-F5344CB8AC3E}">
        <p14:creationId xmlns:p14="http://schemas.microsoft.com/office/powerpoint/2010/main" val="50697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A7280DC4-C7A1-4D36-B2F6-A32574B725BA}" type="datetimeFigureOut">
              <a:rPr lang="en-US" smtClean="0"/>
              <a:t>6/26/2025</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pPr>
              <a:defRPr/>
            </a:pPr>
            <a:fld id="{CD7C94F7-2B5C-6A42-9926-ECC924F2D080}" type="slidenum">
              <a:rPr lang="en-US" altLang="en-US" smtClean="0"/>
              <a:pPr>
                <a:defRPr/>
              </a:pPr>
              <a:t>‹#›</a:t>
            </a:fld>
            <a:endParaRPr lang="en-US" altLang="en-US"/>
          </a:p>
        </p:txBody>
      </p:sp>
    </p:spTree>
    <p:extLst>
      <p:ext uri="{BB962C8B-B14F-4D97-AF65-F5344CB8AC3E}">
        <p14:creationId xmlns:p14="http://schemas.microsoft.com/office/powerpoint/2010/main" val="824225947"/>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1B4A-C8D4-6F48-8652-9368E3B5ADBE}"/>
              </a:ext>
            </a:extLst>
          </p:cNvPr>
          <p:cNvSpPr>
            <a:spLocks noGrp="1"/>
          </p:cNvSpPr>
          <p:nvPr>
            <p:ph type="ctrTitle"/>
          </p:nvPr>
        </p:nvSpPr>
        <p:spPr>
          <a:xfrm>
            <a:off x="228600" y="2269496"/>
            <a:ext cx="8686800" cy="1295400"/>
          </a:xfrm>
        </p:spPr>
        <p:txBody>
          <a:bodyPr>
            <a:noAutofit/>
          </a:bodyPr>
          <a:lstStyle/>
          <a:p>
            <a:r>
              <a:rPr lang="en-US" sz="5400" cap="none" dirty="0"/>
              <a:t>APP Leadership Training</a:t>
            </a:r>
            <a:br>
              <a:rPr lang="en-US" sz="5400" cap="none" dirty="0"/>
            </a:br>
            <a:r>
              <a:rPr lang="en-US" sz="1600" cap="none" dirty="0"/>
              <a:t>Adapted from Stanford University’s APP Continuing Education</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57919"/>
            <a:ext cx="2845445" cy="975873"/>
          </a:xfrm>
          <a:prstGeom prst="rect">
            <a:avLst/>
          </a:prstGeom>
        </p:spPr>
      </p:pic>
    </p:spTree>
  </p:cSld>
  <p:clrMapOvr>
    <a:masterClrMapping/>
  </p:clrMapOvr>
  <p:transition spd="slow" advTm="1714"/>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8" name="Straight Connector 27">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7818327-9D44-4214-BEC7-F7463A8BDE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tx1">
              <a:lumMod val="85000"/>
              <a:lumOff val="1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 screenshot of a work sheet&#10;&#10;Description automatically generated">
            <a:extLst>
              <a:ext uri="{FF2B5EF4-FFF2-40B4-BE49-F238E27FC236}">
                <a16:creationId xmlns:a16="http://schemas.microsoft.com/office/drawing/2014/main" id="{FC12355D-ACEA-8CEF-4E52-B076F721BC0E}"/>
              </a:ext>
            </a:extLst>
          </p:cNvPr>
          <p:cNvPicPr>
            <a:picLocks noChangeAspect="1"/>
          </p:cNvPicPr>
          <p:nvPr/>
        </p:nvPicPr>
        <p:blipFill>
          <a:blip r:embed="rId3">
            <a:alphaModFix amt="25000"/>
          </a:blip>
          <a:srcRect/>
          <a:stretch/>
        </p:blipFill>
        <p:spPr>
          <a:xfrm>
            <a:off x="20" y="3809"/>
            <a:ext cx="9143980" cy="6858000"/>
          </a:xfrm>
          <a:prstGeom prst="rect">
            <a:avLst/>
          </a:prstGeom>
        </p:spPr>
      </p:pic>
      <p:cxnSp>
        <p:nvCxnSpPr>
          <p:cNvPr id="32" name="Straight Connector 31">
            <a:extLst>
              <a:ext uri="{FF2B5EF4-FFF2-40B4-BE49-F238E27FC236}">
                <a16:creationId xmlns:a16="http://schemas.microsoft.com/office/drawing/2014/main" id="{F896B7D9-8894-4E5C-8DCF-35BECF8D36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ECE2DBF-D9A4-4A1E-6199-A09B33930E9A}"/>
              </a:ext>
            </a:extLst>
          </p:cNvPr>
          <p:cNvSpPr>
            <a:spLocks noGrp="1"/>
          </p:cNvSpPr>
          <p:nvPr>
            <p:ph type="title"/>
          </p:nvPr>
        </p:nvSpPr>
        <p:spPr>
          <a:xfrm>
            <a:off x="832485" y="882376"/>
            <a:ext cx="7475220" cy="2926080"/>
          </a:xfrm>
        </p:spPr>
        <p:txBody>
          <a:bodyPr vert="horz" lIns="91440" tIns="45720" rIns="91440" bIns="45720" rtlCol="0" anchor="b">
            <a:normAutofit/>
          </a:bodyPr>
          <a:lstStyle/>
          <a:p>
            <a:pPr algn="ctr" defTabSz="914400">
              <a:lnSpc>
                <a:spcPct val="85000"/>
              </a:lnSpc>
            </a:pPr>
            <a:r>
              <a:rPr lang="en-US" sz="7200" b="1" cap="all" dirty="0">
                <a:solidFill>
                  <a:srgbClr val="FFFFFF"/>
                </a:solidFill>
              </a:rPr>
              <a:t>Situational Tools</a:t>
            </a:r>
          </a:p>
        </p:txBody>
      </p:sp>
    </p:spTree>
    <p:extLst>
      <p:ext uri="{BB962C8B-B14F-4D97-AF65-F5344CB8AC3E}">
        <p14:creationId xmlns:p14="http://schemas.microsoft.com/office/powerpoint/2010/main" val="355222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over of a book&#10;&#10;Description automatically generated">
            <a:extLst>
              <a:ext uri="{FF2B5EF4-FFF2-40B4-BE49-F238E27FC236}">
                <a16:creationId xmlns:a16="http://schemas.microsoft.com/office/drawing/2014/main" id="{8194911A-7A03-5D7A-4E22-4E720310F72A}"/>
              </a:ext>
            </a:extLst>
          </p:cNvPr>
          <p:cNvPicPr>
            <a:picLocks noChangeAspect="1"/>
          </p:cNvPicPr>
          <p:nvPr/>
        </p:nvPicPr>
        <p:blipFill>
          <a:blip r:embed="rId3"/>
          <a:srcRect r="2980" b="2"/>
          <a:stretch/>
        </p:blipFill>
        <p:spPr>
          <a:xfrm>
            <a:off x="482600" y="643467"/>
            <a:ext cx="3905249" cy="5571066"/>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DDF50CCA-AF4E-3346-C486-03CA67975902}"/>
              </a:ext>
            </a:extLst>
          </p:cNvPr>
          <p:cNvPicPr>
            <a:picLocks noChangeAspect="1"/>
          </p:cNvPicPr>
          <p:nvPr/>
        </p:nvPicPr>
        <p:blipFill>
          <a:blip r:embed="rId4"/>
          <a:srcRect r="2980" b="2"/>
          <a:stretch/>
        </p:blipFill>
        <p:spPr>
          <a:xfrm>
            <a:off x="4755070" y="633305"/>
            <a:ext cx="3905249" cy="5571066"/>
          </a:xfrm>
          <a:prstGeom prst="rect">
            <a:avLst/>
          </a:prstGeom>
        </p:spPr>
      </p:pic>
    </p:spTree>
    <p:extLst>
      <p:ext uri="{BB962C8B-B14F-4D97-AF65-F5344CB8AC3E}">
        <p14:creationId xmlns:p14="http://schemas.microsoft.com/office/powerpoint/2010/main" val="159793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91F8BA3-5F72-5709-3979-B0817CACA341}"/>
              </a:ext>
            </a:extLst>
          </p:cNvPr>
          <p:cNvSpPr>
            <a:spLocks noGrp="1"/>
          </p:cNvSpPr>
          <p:nvPr>
            <p:ph type="title"/>
          </p:nvPr>
        </p:nvSpPr>
        <p:spPr>
          <a:xfrm>
            <a:off x="4042613" y="349006"/>
            <a:ext cx="4023333" cy="1356360"/>
          </a:xfrm>
        </p:spPr>
        <p:txBody>
          <a:bodyPr vert="horz" lIns="91440" tIns="45720" rIns="91440" bIns="45720" rtlCol="0" anchor="ctr">
            <a:normAutofit/>
          </a:bodyPr>
          <a:lstStyle/>
          <a:p>
            <a:pPr defTabSz="914400"/>
            <a:r>
              <a:rPr lang="en-US" sz="4400" dirty="0"/>
              <a:t>Case Example</a:t>
            </a:r>
          </a:p>
        </p:txBody>
      </p:sp>
      <p:pic>
        <p:nvPicPr>
          <p:cNvPr id="8" name="Graphic 7" descr="Hospital">
            <a:extLst>
              <a:ext uri="{FF2B5EF4-FFF2-40B4-BE49-F238E27FC236}">
                <a16:creationId xmlns:a16="http://schemas.microsoft.com/office/drawing/2014/main" id="{47AE6029-056E-F6DF-D6F5-5AEBAD6E05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137" y="1447800"/>
            <a:ext cx="3445286" cy="3445286"/>
          </a:xfrm>
          <a:prstGeom prst="rect">
            <a:avLst/>
          </a:prstGeom>
        </p:spPr>
      </p:pic>
      <p:sp>
        <p:nvSpPr>
          <p:cNvPr id="4" name="TextBox 3">
            <a:extLst>
              <a:ext uri="{FF2B5EF4-FFF2-40B4-BE49-F238E27FC236}">
                <a16:creationId xmlns:a16="http://schemas.microsoft.com/office/drawing/2014/main" id="{3501C868-BE23-6B57-2A63-642BD240DAE4}"/>
              </a:ext>
            </a:extLst>
          </p:cNvPr>
          <p:cNvSpPr txBox="1"/>
          <p:nvPr/>
        </p:nvSpPr>
        <p:spPr>
          <a:xfrm>
            <a:off x="3505200" y="1705366"/>
            <a:ext cx="5098161" cy="4390634"/>
          </a:xfrm>
          <a:prstGeom prst="rect">
            <a:avLst/>
          </a:prstGeom>
        </p:spPr>
        <p:txBody>
          <a:bodyPr vert="horz" lIns="91440" tIns="45720" rIns="91440" bIns="45720" rtlCol="0">
            <a:noAutofit/>
          </a:bodyPr>
          <a:lstStyle/>
          <a:p>
            <a:pPr marL="0" lvl="0" indent="-182880" defTabSz="914400">
              <a:lnSpc>
                <a:spcPct val="90000"/>
              </a:lnSpc>
              <a:spcBef>
                <a:spcPts val="0"/>
              </a:spcBef>
              <a:spcAft>
                <a:spcPts val="600"/>
              </a:spcAft>
              <a:buClr>
                <a:schemeClr val="accent1"/>
              </a:buClr>
              <a:buSzPct val="80000"/>
              <a:buFont typeface="Corbel" pitchFamily="34" charset="0"/>
              <a:buChar char="•"/>
            </a:pPr>
            <a:r>
              <a:rPr lang="en-US" sz="1200" b="1" dirty="0">
                <a:solidFill>
                  <a:schemeClr val="accent1"/>
                </a:solidFill>
                <a:sym typeface="Tahoma"/>
              </a:rPr>
              <a:t>Situation:</a:t>
            </a:r>
            <a:r>
              <a:rPr lang="en-US" sz="1200" dirty="0">
                <a:solidFill>
                  <a:schemeClr val="accent1"/>
                </a:solidFill>
                <a:sym typeface="Tahoma"/>
              </a:rPr>
              <a:t> </a:t>
            </a:r>
            <a:r>
              <a:rPr lang="en-US" sz="1200" dirty="0">
                <a:solidFill>
                  <a:schemeClr val="accent1"/>
                </a:solidFill>
              </a:rPr>
              <a:t>The Advanced Practice Providers (APPs) at a large outpatient clinic are concerned about the number of patients they are expected to see daily. After discussions, they concluded that seeing 12 patients per day allows them to maintain high-quality care, thorough evaluations, and manage non-billable tasks like follow-ups and documentation. They fear that increasing the load compromises patient safety and satisfaction.</a:t>
            </a:r>
          </a:p>
          <a:p>
            <a:pPr marL="0" lvl="0" indent="-182880" defTabSz="914400">
              <a:lnSpc>
                <a:spcPct val="90000"/>
              </a:lnSpc>
              <a:spcBef>
                <a:spcPts val="0"/>
              </a:spcBef>
              <a:spcAft>
                <a:spcPts val="600"/>
              </a:spcAft>
              <a:buClr>
                <a:schemeClr val="accent1"/>
              </a:buClr>
              <a:buSzPct val="80000"/>
              <a:buFont typeface="Corbel" pitchFamily="34" charset="0"/>
              <a:buChar char="•"/>
            </a:pPr>
            <a:r>
              <a:rPr lang="en-US" sz="1200" dirty="0">
                <a:solidFill>
                  <a:schemeClr val="accent1"/>
                </a:solidFill>
              </a:rPr>
              <a:t>However, the administrative team, led by a Non-Provider Administrative Staff Lead, has introduced a new schedule template requiring 16 patients daily to ensure financial sustainability. This decision, made without consulting the APPs, is based on financial data and benchmarking against other clinics. Set to be enforced in two weeks, the change has created unrest and frustration among APPs, who feel it undermines their professional role and understanding of patient care complexities. This scenario calls for a mediated conversation to address these concerns.</a:t>
            </a:r>
            <a:endParaRPr lang="en-US" sz="1200" dirty="0">
              <a:solidFill>
                <a:schemeClr val="accent1"/>
              </a:solidFill>
              <a:sym typeface="Tahoma"/>
            </a:endParaRPr>
          </a:p>
          <a:p>
            <a:pPr marL="0" lvl="0" indent="-182880" defTabSz="914400">
              <a:lnSpc>
                <a:spcPct val="90000"/>
              </a:lnSpc>
              <a:spcBef>
                <a:spcPts val="0"/>
              </a:spcBef>
              <a:spcAft>
                <a:spcPts val="600"/>
              </a:spcAft>
              <a:buClr>
                <a:schemeClr val="accent1"/>
              </a:buClr>
              <a:buSzPct val="80000"/>
              <a:buFont typeface="Corbel" pitchFamily="34" charset="0"/>
              <a:buChar char="•"/>
            </a:pPr>
            <a:r>
              <a:rPr lang="en-US" sz="1200" b="1" dirty="0">
                <a:solidFill>
                  <a:schemeClr val="accent1"/>
                </a:solidFill>
                <a:sym typeface="Tahoma"/>
              </a:rPr>
              <a:t>Impact:</a:t>
            </a:r>
            <a:endParaRPr lang="en-US" sz="1200" dirty="0">
              <a:solidFill>
                <a:schemeClr val="accent1"/>
              </a:solidFill>
              <a:sym typeface="Tahoma"/>
            </a:endParaRPr>
          </a:p>
          <a:p>
            <a:pPr marL="457200" lvl="0" indent="-182880" defTabSz="914400">
              <a:lnSpc>
                <a:spcPct val="90000"/>
              </a:lnSpc>
              <a:spcBef>
                <a:spcPts val="0"/>
              </a:spcBef>
              <a:spcAft>
                <a:spcPts val="600"/>
              </a:spcAft>
              <a:buClr>
                <a:schemeClr val="accent1"/>
              </a:buClr>
              <a:buSzPct val="80000"/>
              <a:buFont typeface="Corbel" pitchFamily="34" charset="0"/>
              <a:buChar char="•"/>
            </a:pPr>
            <a:r>
              <a:rPr lang="en-US" sz="1200" dirty="0">
                <a:solidFill>
                  <a:schemeClr val="accent1"/>
                </a:solidFill>
              </a:rPr>
              <a:t>Divide Between APPs and Administration: The decision has created a rift between the APPs and the administrative team.</a:t>
            </a:r>
          </a:p>
          <a:p>
            <a:pPr marL="457200" lvl="0" indent="-182880" defTabSz="914400">
              <a:lnSpc>
                <a:spcPct val="90000"/>
              </a:lnSpc>
              <a:spcBef>
                <a:spcPts val="0"/>
              </a:spcBef>
              <a:spcAft>
                <a:spcPts val="600"/>
              </a:spcAft>
              <a:buClr>
                <a:schemeClr val="accent1"/>
              </a:buClr>
              <a:buSzPct val="80000"/>
              <a:buFont typeface="Corbel" pitchFamily="34" charset="0"/>
              <a:buChar char="•"/>
            </a:pPr>
            <a:r>
              <a:rPr lang="en-US" sz="1200" dirty="0">
                <a:solidFill>
                  <a:schemeClr val="accent1"/>
                </a:solidFill>
              </a:rPr>
              <a:t>Administrative Perspective: Administration is under pressure to ensure financial viability and meet budgetary goals. They view the </a:t>
            </a:r>
            <a:r>
              <a:rPr lang="en-US" sz="1200" dirty="0" err="1">
                <a:solidFill>
                  <a:schemeClr val="accent1"/>
                </a:solidFill>
              </a:rPr>
              <a:t>APPs'</a:t>
            </a:r>
            <a:r>
              <a:rPr lang="en-US" sz="1200" dirty="0">
                <a:solidFill>
                  <a:schemeClr val="accent1"/>
                </a:solidFill>
              </a:rPr>
              <a:t> resistance as unwillingness to adapt.</a:t>
            </a:r>
          </a:p>
          <a:p>
            <a:pPr marL="457200" lvl="0" indent="-182880" defTabSz="914400">
              <a:lnSpc>
                <a:spcPct val="90000"/>
              </a:lnSpc>
              <a:spcBef>
                <a:spcPts val="0"/>
              </a:spcBef>
              <a:spcAft>
                <a:spcPts val="600"/>
              </a:spcAft>
              <a:buClr>
                <a:schemeClr val="accent1"/>
              </a:buClr>
              <a:buSzPct val="80000"/>
              <a:buFont typeface="Corbel" pitchFamily="34" charset="0"/>
              <a:buChar char="•"/>
            </a:pPr>
            <a:r>
              <a:rPr lang="en-US" sz="1200" dirty="0">
                <a:solidFill>
                  <a:schemeClr val="accent1"/>
                </a:solidFill>
              </a:rPr>
              <a:t>Potential Consequences: If unresolved, this conflict could decrease morale, increase turnover, and negatively impact patient care and satisfaction.</a:t>
            </a:r>
            <a:endParaRPr lang="en-US" sz="1200" dirty="0">
              <a:solidFill>
                <a:schemeClr val="accent1"/>
              </a:solidFill>
              <a:sym typeface="Tahoma"/>
            </a:endParaRPr>
          </a:p>
        </p:txBody>
      </p:sp>
    </p:spTree>
    <p:extLst>
      <p:ext uri="{BB962C8B-B14F-4D97-AF65-F5344CB8AC3E}">
        <p14:creationId xmlns:p14="http://schemas.microsoft.com/office/powerpoint/2010/main" val="205183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B854-1FBE-CDB4-C828-2FB3E9E2F97D}"/>
              </a:ext>
            </a:extLst>
          </p:cNvPr>
          <p:cNvSpPr>
            <a:spLocks noGrp="1"/>
          </p:cNvSpPr>
          <p:nvPr>
            <p:ph type="title"/>
          </p:nvPr>
        </p:nvSpPr>
        <p:spPr>
          <a:xfrm>
            <a:off x="857250" y="609600"/>
            <a:ext cx="7406640" cy="1356360"/>
          </a:xfrm>
        </p:spPr>
        <p:txBody>
          <a:bodyPr>
            <a:normAutofit/>
          </a:bodyPr>
          <a:lstStyle/>
          <a:p>
            <a:r>
              <a:rPr lang="en-US" dirty="0"/>
              <a:t>When things escalate…</a:t>
            </a:r>
          </a:p>
        </p:txBody>
      </p:sp>
      <p:graphicFrame>
        <p:nvGraphicFramePr>
          <p:cNvPr id="5" name="Content Placeholder 2">
            <a:extLst>
              <a:ext uri="{FF2B5EF4-FFF2-40B4-BE49-F238E27FC236}">
                <a16:creationId xmlns:a16="http://schemas.microsoft.com/office/drawing/2014/main" id="{2FF869CF-A11F-02F7-F536-6A4307AF808E}"/>
              </a:ext>
            </a:extLst>
          </p:cNvPr>
          <p:cNvGraphicFramePr>
            <a:graphicFrameLocks noGrp="1"/>
          </p:cNvGraphicFramePr>
          <p:nvPr>
            <p:ph idx="1"/>
            <p:extLst>
              <p:ext uri="{D42A27DB-BD31-4B8C-83A1-F6EECF244321}">
                <p14:modId xmlns:p14="http://schemas.microsoft.com/office/powerpoint/2010/main" val="3246190402"/>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86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E0DA1AD-F0AE-400C-FF03-1C79A444CAC7}"/>
              </a:ext>
            </a:extLst>
          </p:cNvPr>
          <p:cNvSpPr>
            <a:spLocks noGrp="1"/>
          </p:cNvSpPr>
          <p:nvPr>
            <p:ph type="title"/>
          </p:nvPr>
        </p:nvSpPr>
        <p:spPr>
          <a:xfrm>
            <a:off x="482600" y="643466"/>
            <a:ext cx="2702052" cy="5269651"/>
          </a:xfrm>
        </p:spPr>
        <p:txBody>
          <a:bodyPr>
            <a:normAutofit/>
          </a:bodyPr>
          <a:lstStyle/>
          <a:p>
            <a:pPr algn="ctr"/>
            <a:r>
              <a:rPr lang="en-US" sz="2800">
                <a:solidFill>
                  <a:schemeClr val="tx2"/>
                </a:solidFill>
              </a:rPr>
              <a:t>Receiving Feedback</a:t>
            </a: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265557"/>
            <a:ext cx="5273"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ABE194-C001-DCEB-A1BF-B32A23CBCE1E}"/>
              </a:ext>
            </a:extLst>
          </p:cNvPr>
          <p:cNvSpPr>
            <a:spLocks noGrp="1"/>
          </p:cNvSpPr>
          <p:nvPr>
            <p:ph idx="1"/>
          </p:nvPr>
        </p:nvSpPr>
        <p:spPr>
          <a:xfrm>
            <a:off x="3798886" y="643466"/>
            <a:ext cx="4630000" cy="5269650"/>
          </a:xfrm>
        </p:spPr>
        <p:txBody>
          <a:bodyPr anchor="ctr">
            <a:normAutofit/>
          </a:bodyPr>
          <a:lstStyle/>
          <a:p>
            <a:pPr marL="0" marR="0" lvl="0" indent="0" rtl="0">
              <a:spcBef>
                <a:spcPts val="0"/>
              </a:spcBef>
              <a:spcAft>
                <a:spcPts val="0"/>
              </a:spcAft>
              <a:buClr>
                <a:srgbClr val="0D2A3E"/>
              </a:buClr>
              <a:buSzPts val="2900"/>
              <a:buFont typeface="Avenir"/>
              <a:buNone/>
            </a:pPr>
            <a:r>
              <a:rPr lang="en-US" sz="1700" b="0" i="0" u="none" strike="noStrike" cap="none">
                <a:solidFill>
                  <a:schemeClr val="tx2"/>
                </a:solidFill>
                <a:latin typeface="Avenir"/>
                <a:ea typeface="Avenir"/>
                <a:cs typeface="Avenir"/>
                <a:sym typeface="Avenir"/>
              </a:rPr>
              <a:t>Receive</a:t>
            </a:r>
            <a:endParaRPr lang="en-US" sz="1700" b="0" i="0" u="none" strike="noStrike" cap="none">
              <a:solidFill>
                <a:schemeClr val="tx2"/>
              </a:solidFill>
              <a:latin typeface="Arial"/>
              <a:ea typeface="Arial"/>
              <a:cs typeface="Arial"/>
              <a:sym typeface="Arial"/>
            </a:endParaRPr>
          </a:p>
          <a:p>
            <a:pPr marL="342900" marR="0" lvl="0" indent="-342900" rtl="0">
              <a:spcBef>
                <a:spcPts val="1000"/>
              </a:spcBef>
              <a:spcAft>
                <a:spcPts val="0"/>
              </a:spcAft>
              <a:buClr>
                <a:srgbClr val="0D2A3E"/>
              </a:buClr>
              <a:buSzPts val="1800"/>
              <a:buFont typeface="Avenir"/>
              <a:buChar char="•"/>
            </a:pPr>
            <a:r>
              <a:rPr lang="en-US" sz="1700" b="0" i="0" u="none" strike="noStrike" cap="none">
                <a:solidFill>
                  <a:schemeClr val="tx2"/>
                </a:solidFill>
                <a:latin typeface="Avenir"/>
                <a:ea typeface="Avenir"/>
                <a:cs typeface="Avenir"/>
                <a:sym typeface="Avenir"/>
              </a:rPr>
              <a:t>Notice, name, and manage your emotions.</a:t>
            </a:r>
            <a:endParaRPr lang="en-US" sz="1700" b="0" i="0" u="none" strike="noStrike" cap="none">
              <a:solidFill>
                <a:schemeClr val="tx2"/>
              </a:solidFill>
              <a:latin typeface="Arial"/>
              <a:ea typeface="Arial"/>
              <a:cs typeface="Arial"/>
              <a:sym typeface="Arial"/>
            </a:endParaRPr>
          </a:p>
          <a:p>
            <a:pPr marL="342900" marR="0" lvl="0" indent="-342900" rtl="0">
              <a:spcBef>
                <a:spcPts val="1000"/>
              </a:spcBef>
              <a:spcAft>
                <a:spcPts val="0"/>
              </a:spcAft>
              <a:buClr>
                <a:srgbClr val="0D2A3E"/>
              </a:buClr>
              <a:buSzPts val="1800"/>
              <a:buFont typeface="Avenir"/>
              <a:buChar char="•"/>
            </a:pPr>
            <a:r>
              <a:rPr lang="en-US" sz="1700" b="0" i="0" u="none" strike="noStrike" cap="none">
                <a:solidFill>
                  <a:schemeClr val="tx2"/>
                </a:solidFill>
                <a:latin typeface="Avenir"/>
                <a:ea typeface="Avenir"/>
                <a:cs typeface="Avenir"/>
                <a:sym typeface="Avenir"/>
              </a:rPr>
              <a:t>Engage in conversation to better understand.</a:t>
            </a:r>
            <a:endParaRPr lang="en-US" sz="1700" b="0" i="0" u="none" strike="noStrike" cap="none">
              <a:solidFill>
                <a:schemeClr val="tx2"/>
              </a:solidFill>
              <a:latin typeface="Arial"/>
              <a:ea typeface="Arial"/>
              <a:cs typeface="Arial"/>
              <a:sym typeface="Arial"/>
            </a:endParaRPr>
          </a:p>
          <a:p>
            <a:pPr marL="342900" marR="0" lvl="0" indent="-342900" rtl="0">
              <a:spcBef>
                <a:spcPts val="1000"/>
              </a:spcBef>
              <a:spcAft>
                <a:spcPts val="0"/>
              </a:spcAft>
              <a:buClr>
                <a:srgbClr val="0D2A3E"/>
              </a:buClr>
              <a:buSzPts val="1800"/>
              <a:buFont typeface="Avenir"/>
              <a:buChar char="•"/>
            </a:pPr>
            <a:r>
              <a:rPr lang="en-US" sz="1700" b="0" i="0" u="none" strike="noStrike" cap="none">
                <a:solidFill>
                  <a:schemeClr val="tx2"/>
                </a:solidFill>
                <a:latin typeface="Avenir"/>
                <a:ea typeface="Avenir"/>
                <a:cs typeface="Avenir"/>
                <a:sym typeface="Avenir"/>
              </a:rPr>
              <a:t>Don’t argue, just say thanks.</a:t>
            </a:r>
            <a:endParaRPr lang="en-US" sz="1700" b="0" i="0" u="none" strike="noStrike" cap="none">
              <a:solidFill>
                <a:schemeClr val="tx2"/>
              </a:solidFill>
              <a:latin typeface="Arial"/>
              <a:ea typeface="Arial"/>
              <a:cs typeface="Arial"/>
              <a:sym typeface="Arial"/>
            </a:endParaRPr>
          </a:p>
          <a:p>
            <a:pPr marL="0" marR="0" lvl="0" indent="0" rtl="0">
              <a:spcBef>
                <a:spcPts val="1500"/>
              </a:spcBef>
              <a:spcAft>
                <a:spcPts val="0"/>
              </a:spcAft>
              <a:buClr>
                <a:srgbClr val="0D2A3E"/>
              </a:buClr>
              <a:buSzPts val="2900"/>
              <a:buFont typeface="Avenir"/>
              <a:buNone/>
            </a:pPr>
            <a:r>
              <a:rPr lang="en-US" sz="1700" b="0" i="0" u="none" strike="noStrike" cap="none">
                <a:solidFill>
                  <a:schemeClr val="tx2"/>
                </a:solidFill>
                <a:latin typeface="Avenir"/>
                <a:ea typeface="Avenir"/>
                <a:cs typeface="Avenir"/>
                <a:sym typeface="Avenir"/>
              </a:rPr>
              <a:t>Reflect</a:t>
            </a:r>
            <a:endParaRPr lang="en-US" sz="1700" b="0" i="0" u="none" strike="noStrike" cap="none">
              <a:solidFill>
                <a:schemeClr val="tx2"/>
              </a:solidFill>
              <a:latin typeface="Arial"/>
              <a:ea typeface="Arial"/>
              <a:cs typeface="Arial"/>
              <a:sym typeface="Arial"/>
            </a:endParaRPr>
          </a:p>
          <a:p>
            <a:pPr marL="317500" marR="0" lvl="0" indent="-317500" rtl="0">
              <a:spcBef>
                <a:spcPts val="1000"/>
              </a:spcBef>
              <a:spcAft>
                <a:spcPts val="0"/>
              </a:spcAft>
              <a:buClr>
                <a:srgbClr val="0D2A3E"/>
              </a:buClr>
              <a:buSzPts val="1800"/>
              <a:buFont typeface="Avenir"/>
              <a:buChar char="•"/>
            </a:pPr>
            <a:r>
              <a:rPr lang="en-US" sz="1700" b="0" i="0" u="none" strike="noStrike" cap="none">
                <a:solidFill>
                  <a:schemeClr val="tx2"/>
                </a:solidFill>
                <a:latin typeface="Avenir"/>
                <a:ea typeface="Avenir"/>
                <a:cs typeface="Avenir"/>
                <a:sym typeface="Avenir"/>
              </a:rPr>
              <a:t>Evaluate it, slowly, looking for what might be right.</a:t>
            </a:r>
          </a:p>
          <a:p>
            <a:pPr marL="317500" marR="0" lvl="0" indent="-317500" rtl="0">
              <a:spcBef>
                <a:spcPts val="1000"/>
              </a:spcBef>
              <a:spcAft>
                <a:spcPts val="0"/>
              </a:spcAft>
              <a:buClr>
                <a:srgbClr val="0D2A3E"/>
              </a:buClr>
              <a:buSzPts val="1800"/>
              <a:buFont typeface="Avenir"/>
              <a:buChar char="•"/>
            </a:pPr>
            <a:r>
              <a:rPr lang="en-US" sz="1700" b="0" i="0" u="none" strike="noStrike" cap="none">
                <a:solidFill>
                  <a:schemeClr val="tx2"/>
                </a:solidFill>
                <a:latin typeface="Avenir"/>
                <a:ea typeface="Avenir"/>
                <a:cs typeface="Avenir"/>
                <a:sym typeface="Avenir"/>
              </a:rPr>
              <a:t>Check in with others to validate.</a:t>
            </a:r>
            <a:endParaRPr lang="en-US" sz="1700" b="0" i="0" u="none" strike="noStrike" cap="none">
              <a:solidFill>
                <a:schemeClr val="tx2"/>
              </a:solidFill>
              <a:latin typeface="Arial"/>
              <a:ea typeface="Arial"/>
              <a:cs typeface="Arial"/>
              <a:sym typeface="Arial"/>
            </a:endParaRPr>
          </a:p>
          <a:p>
            <a:pPr marL="0" marR="0" lvl="0" indent="0" rtl="0">
              <a:spcBef>
                <a:spcPts val="1500"/>
              </a:spcBef>
              <a:spcAft>
                <a:spcPts val="0"/>
              </a:spcAft>
              <a:buClr>
                <a:srgbClr val="0D2A3E"/>
              </a:buClr>
              <a:buSzPts val="2900"/>
              <a:buFont typeface="Avenir"/>
              <a:buNone/>
            </a:pPr>
            <a:r>
              <a:rPr lang="en-US" sz="1700" b="0" i="0" u="none" strike="noStrike" cap="none">
                <a:solidFill>
                  <a:schemeClr val="tx2"/>
                </a:solidFill>
                <a:latin typeface="Avenir"/>
                <a:ea typeface="Avenir"/>
                <a:cs typeface="Avenir"/>
                <a:sym typeface="Avenir"/>
              </a:rPr>
              <a:t>Respond</a:t>
            </a:r>
            <a:endParaRPr lang="en-US" sz="1700" b="0" i="0" u="none" strike="noStrike" cap="none">
              <a:solidFill>
                <a:schemeClr val="tx2"/>
              </a:solidFill>
              <a:latin typeface="Arial"/>
              <a:ea typeface="Arial"/>
              <a:cs typeface="Arial"/>
              <a:sym typeface="Arial"/>
            </a:endParaRPr>
          </a:p>
          <a:p>
            <a:pPr marL="342900" marR="0" lvl="0" indent="-342900" rtl="0">
              <a:spcBef>
                <a:spcPts val="1000"/>
              </a:spcBef>
              <a:spcAft>
                <a:spcPts val="0"/>
              </a:spcAft>
              <a:buClr>
                <a:srgbClr val="0D2A3E"/>
              </a:buClr>
              <a:buSzPts val="1800"/>
              <a:buFont typeface="Avenir"/>
              <a:buChar char="•"/>
            </a:pPr>
            <a:r>
              <a:rPr lang="en-US" sz="1700" b="0" i="0" u="none" strike="noStrike" cap="none">
                <a:solidFill>
                  <a:schemeClr val="tx2"/>
                </a:solidFill>
                <a:latin typeface="Avenir"/>
                <a:ea typeface="Avenir"/>
                <a:cs typeface="Avenir"/>
                <a:sym typeface="Avenir"/>
              </a:rPr>
              <a:t>Develop and execute a self-change plan.</a:t>
            </a:r>
            <a:endParaRPr lang="en-US" sz="1700" b="0" i="0" u="none" strike="noStrike" cap="none">
              <a:solidFill>
                <a:schemeClr val="tx2"/>
              </a:solidFill>
              <a:latin typeface="Arial"/>
              <a:ea typeface="Arial"/>
              <a:cs typeface="Arial"/>
              <a:sym typeface="Arial"/>
            </a:endParaRPr>
          </a:p>
          <a:p>
            <a:pPr marL="342900" marR="0" lvl="0" indent="-342900" rtl="0">
              <a:spcBef>
                <a:spcPts val="1000"/>
              </a:spcBef>
              <a:spcAft>
                <a:spcPts val="0"/>
              </a:spcAft>
              <a:buClr>
                <a:srgbClr val="0D2A3E"/>
              </a:buClr>
              <a:buSzPts val="1800"/>
              <a:buFont typeface="Avenir"/>
              <a:buChar char="•"/>
            </a:pPr>
            <a:r>
              <a:rPr lang="en-US" sz="1700" b="0" i="0" u="none" strike="noStrike" cap="none">
                <a:solidFill>
                  <a:schemeClr val="tx2"/>
                </a:solidFill>
                <a:latin typeface="Avenir"/>
                <a:ea typeface="Avenir"/>
                <a:cs typeface="Avenir"/>
                <a:sym typeface="Avenir"/>
              </a:rPr>
              <a:t>Check back in with your feedback giver.</a:t>
            </a:r>
            <a:endParaRPr lang="en-US" sz="1700" b="0" i="0" u="none" strike="noStrike" cap="none">
              <a:solidFill>
                <a:schemeClr val="tx2"/>
              </a:solidFill>
              <a:latin typeface="Arial"/>
              <a:ea typeface="Arial"/>
              <a:cs typeface="Arial"/>
              <a:sym typeface="Arial"/>
            </a:endParaRPr>
          </a:p>
          <a:p>
            <a:endParaRPr lang="en-US" sz="1700">
              <a:solidFill>
                <a:schemeClr val="tx2"/>
              </a:solidFill>
            </a:endParaRPr>
          </a:p>
        </p:txBody>
      </p:sp>
    </p:spTree>
    <p:extLst>
      <p:ext uri="{BB962C8B-B14F-4D97-AF65-F5344CB8AC3E}">
        <p14:creationId xmlns:p14="http://schemas.microsoft.com/office/powerpoint/2010/main" val="271023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0" name="Rectangle 1029">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2" name="Rectangle 1031">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4" name="Straight Connector 1033">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3733800"/>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995" y="5462458"/>
            <a:ext cx="61722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F6010EF-A1D3-89D4-FB92-4F04C5FC4B25}"/>
              </a:ext>
            </a:extLst>
          </p:cNvPr>
          <p:cNvSpPr>
            <a:spLocks noGrp="1"/>
          </p:cNvSpPr>
          <p:nvPr>
            <p:ph type="title"/>
          </p:nvPr>
        </p:nvSpPr>
        <p:spPr>
          <a:xfrm>
            <a:off x="832485" y="4208424"/>
            <a:ext cx="7475220" cy="1325880"/>
          </a:xfrm>
        </p:spPr>
        <p:txBody>
          <a:bodyPr vert="horz" lIns="91440" tIns="45720" rIns="91440" bIns="45720" rtlCol="0" anchor="b">
            <a:normAutofit/>
          </a:bodyPr>
          <a:lstStyle/>
          <a:p>
            <a:pPr algn="ctr" defTabSz="914400">
              <a:lnSpc>
                <a:spcPct val="85000"/>
              </a:lnSpc>
            </a:pPr>
            <a:r>
              <a:rPr lang="en-US" sz="5300" b="1" cap="all">
                <a:solidFill>
                  <a:srgbClr val="FFFFFF"/>
                </a:solidFill>
              </a:rPr>
              <a:t>Project Proposals!</a:t>
            </a:r>
          </a:p>
        </p:txBody>
      </p:sp>
      <p:pic>
        <p:nvPicPr>
          <p:cNvPr id="1025" name="Picture 1" descr="Content &#10;You will develop a 4-part Action Plan for the December - March time period following the program that includes: &#10;ANALYSIS — Analyze your personal behavior as a leadership resource. Discuss: &#10;1. Your personal vision: What do you want to be known for as a leader; i.e., what quality(ies). (Refer to any of the readings or presentations.) &#10;2. Key concepts that you'd like to focus on from the suggested readings for this program or modules &#10;3. DiSC, Leadership Tendencies Tool, or other data-based evidence you select. &#10;GOALS — Identify two near-term goals for the journey to improve your leadership impact: &#10;1. Goal#l defines your priorities and the behaviors that could cultivate the quality(es) in your vision. &#10;2. Goal#2 identifies the resources: Time, people, money, or facilities, and why they are important to you in order to meet your priorities and &#10;behaviors in goal#l. &#10;STRATEGY — Describe at least one strategy to carry out your goals: &#10;1. Describe the strategy. Include specifics like time frames, who's involved, and how you will get support. &#10;2. Articulate your desired impact from the strategy: what does your desired change look like? How will you know you are successful? &#10;REFLECTION — In what ways is your plan: &#10;1. SMART: Specific, Measurable, Achievable, Relevant, and Time-Bound. &#10;2. Enhancing your effectiveness and impact as a leader ">
            <a:extLst>
              <a:ext uri="{FF2B5EF4-FFF2-40B4-BE49-F238E27FC236}">
                <a16:creationId xmlns:a16="http://schemas.microsoft.com/office/drawing/2014/main" id="{6EBDCD44-7F4C-47A6-CCD2-6AA603F17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112" r="2" b="17515"/>
          <a:stretch/>
        </p:blipFill>
        <p:spPr bwMode="auto">
          <a:xfrm>
            <a:off x="182880" y="256540"/>
            <a:ext cx="877824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8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solidFill>
        <a:effectLst/>
      </p:bgPr>
    </p:bg>
    <p:spTree>
      <p:nvGrpSpPr>
        <p:cNvPr id="1" name=""/>
        <p:cNvGrpSpPr/>
        <p:nvPr/>
      </p:nvGrpSpPr>
      <p:grpSpPr>
        <a:xfrm>
          <a:off x="0" y="0"/>
          <a:ext cx="0" cy="0"/>
          <a:chOff x="0" y="0"/>
          <a:chExt cx="0" cy="0"/>
        </a:xfrm>
      </p:grpSpPr>
      <p:pic>
        <p:nvPicPr>
          <p:cNvPr id="5" name="Picture 4" descr="Hands-on top of each other">
            <a:extLst>
              <a:ext uri="{FF2B5EF4-FFF2-40B4-BE49-F238E27FC236}">
                <a16:creationId xmlns:a16="http://schemas.microsoft.com/office/drawing/2014/main" id="{2575F7E4-D666-C6D6-030A-BB12470B506B}"/>
              </a:ext>
            </a:extLst>
          </p:cNvPr>
          <p:cNvPicPr>
            <a:picLocks noChangeAspect="1"/>
          </p:cNvPicPr>
          <p:nvPr/>
        </p:nvPicPr>
        <p:blipFill>
          <a:blip r:embed="rId3"/>
          <a:srcRect l="41666" r="1" b="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57FCEABF-719A-4C8C-8802-E1C13EE46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3355" y="243840"/>
            <a:ext cx="8793480" cy="6377939"/>
          </a:xfrm>
          <a:prstGeom prst="rect">
            <a:avLst/>
          </a:prstGeom>
          <a:solidFill>
            <a:schemeClr val="tx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4DE5DA-0002-20A1-762A-B992C1479F63}"/>
              </a:ext>
            </a:extLst>
          </p:cNvPr>
          <p:cNvSpPr>
            <a:spLocks noGrp="1"/>
          </p:cNvSpPr>
          <p:nvPr>
            <p:ph type="title"/>
          </p:nvPr>
        </p:nvSpPr>
        <p:spPr>
          <a:xfrm>
            <a:off x="857250" y="609600"/>
            <a:ext cx="7406640" cy="1356360"/>
          </a:xfrm>
        </p:spPr>
        <p:txBody>
          <a:bodyPr>
            <a:normAutofit/>
          </a:bodyPr>
          <a:lstStyle/>
          <a:p>
            <a:r>
              <a:rPr lang="en-US" dirty="0">
                <a:solidFill>
                  <a:schemeClr val="bg1"/>
                </a:solidFill>
              </a:rPr>
              <a:t>Team Development</a:t>
            </a:r>
          </a:p>
        </p:txBody>
      </p:sp>
      <p:sp>
        <p:nvSpPr>
          <p:cNvPr id="3" name="Content Placeholder 2">
            <a:extLst>
              <a:ext uri="{FF2B5EF4-FFF2-40B4-BE49-F238E27FC236}">
                <a16:creationId xmlns:a16="http://schemas.microsoft.com/office/drawing/2014/main" id="{5F7936DF-AB8B-114F-8BFF-A1750FFC8B70}"/>
              </a:ext>
            </a:extLst>
          </p:cNvPr>
          <p:cNvSpPr>
            <a:spLocks noGrp="1"/>
          </p:cNvSpPr>
          <p:nvPr>
            <p:ph idx="1"/>
          </p:nvPr>
        </p:nvSpPr>
        <p:spPr>
          <a:xfrm>
            <a:off x="857250" y="2057400"/>
            <a:ext cx="7404653" cy="4038600"/>
          </a:xfrm>
        </p:spPr>
        <p:txBody>
          <a:bodyPr>
            <a:normAutofit/>
          </a:bodyPr>
          <a:lstStyle/>
          <a:p>
            <a:pPr algn="ctr"/>
            <a:r>
              <a:rPr lang="en-US" dirty="0">
                <a:solidFill>
                  <a:schemeClr val="bg1"/>
                </a:solidFill>
              </a:rPr>
              <a:t>Activity session break out</a:t>
            </a:r>
          </a:p>
          <a:p>
            <a:pPr marL="34290" indent="0">
              <a:buNone/>
            </a:pPr>
            <a:endParaRPr lang="en-US" dirty="0">
              <a:solidFill>
                <a:schemeClr val="bg1"/>
              </a:solidFill>
            </a:endParaRPr>
          </a:p>
        </p:txBody>
      </p:sp>
    </p:spTree>
    <p:extLst>
      <p:ext uri="{BB962C8B-B14F-4D97-AF65-F5344CB8AC3E}">
        <p14:creationId xmlns:p14="http://schemas.microsoft.com/office/powerpoint/2010/main" val="117879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4101-89CB-EBDA-EF30-B2BA14CF6A2C}"/>
              </a:ext>
            </a:extLst>
          </p:cNvPr>
          <p:cNvSpPr>
            <a:spLocks noGrp="1"/>
          </p:cNvSpPr>
          <p:nvPr>
            <p:ph type="title"/>
          </p:nvPr>
        </p:nvSpPr>
        <p:spPr/>
        <p:txBody>
          <a:bodyPr/>
          <a:lstStyle/>
          <a:p>
            <a:r>
              <a:rPr lang="en-US" dirty="0"/>
              <a:t>Team Design</a:t>
            </a:r>
          </a:p>
        </p:txBody>
      </p:sp>
      <p:graphicFrame>
        <p:nvGraphicFramePr>
          <p:cNvPr id="5" name="Content Placeholder 2">
            <a:extLst>
              <a:ext uri="{FF2B5EF4-FFF2-40B4-BE49-F238E27FC236}">
                <a16:creationId xmlns:a16="http://schemas.microsoft.com/office/drawing/2014/main" id="{E9A8F826-A8BD-7D5D-8244-94AFAEC1A339}"/>
              </a:ext>
            </a:extLst>
          </p:cNvPr>
          <p:cNvGraphicFramePr>
            <a:graphicFrameLocks noGrp="1"/>
          </p:cNvGraphicFramePr>
          <p:nvPr>
            <p:ph idx="1"/>
            <p:extLst>
              <p:ext uri="{D42A27DB-BD31-4B8C-83A1-F6EECF244321}">
                <p14:modId xmlns:p14="http://schemas.microsoft.com/office/powerpoint/2010/main" val="3480925171"/>
              </p:ext>
            </p:extLst>
          </p:nvPr>
        </p:nvGraphicFramePr>
        <p:xfrm>
          <a:off x="857251" y="2057400"/>
          <a:ext cx="740465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8-Point Star 3">
            <a:extLst>
              <a:ext uri="{FF2B5EF4-FFF2-40B4-BE49-F238E27FC236}">
                <a16:creationId xmlns:a16="http://schemas.microsoft.com/office/drawing/2014/main" id="{9B9A3CD1-438F-B796-8E5E-89E5AB67BFCE}"/>
              </a:ext>
            </a:extLst>
          </p:cNvPr>
          <p:cNvSpPr/>
          <p:nvPr/>
        </p:nvSpPr>
        <p:spPr>
          <a:xfrm>
            <a:off x="6324600" y="3429000"/>
            <a:ext cx="1600200" cy="1463041"/>
          </a:xfrm>
          <a:prstGeom prst="star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50D2C7-8135-B48E-E156-B3C4EA80F9FE}"/>
              </a:ext>
            </a:extLst>
          </p:cNvPr>
          <p:cNvSpPr txBox="1"/>
          <p:nvPr/>
        </p:nvSpPr>
        <p:spPr>
          <a:xfrm>
            <a:off x="6743700" y="3975854"/>
            <a:ext cx="762000" cy="369332"/>
          </a:xfrm>
          <a:prstGeom prst="rect">
            <a:avLst/>
          </a:prstGeom>
          <a:noFill/>
        </p:spPr>
        <p:txBody>
          <a:bodyPr wrap="square" rtlCol="0">
            <a:spAutoFit/>
          </a:bodyPr>
          <a:lstStyle/>
          <a:p>
            <a:pPr algn="ctr"/>
            <a:r>
              <a:rPr lang="en-US" dirty="0">
                <a:solidFill>
                  <a:schemeClr val="bg1"/>
                </a:solidFill>
              </a:rPr>
              <a:t>4 - 5</a:t>
            </a:r>
          </a:p>
        </p:txBody>
      </p:sp>
      <p:pic>
        <p:nvPicPr>
          <p:cNvPr id="8" name="Graphic 7" descr="Group of people with solid fill">
            <a:extLst>
              <a:ext uri="{FF2B5EF4-FFF2-40B4-BE49-F238E27FC236}">
                <a16:creationId xmlns:a16="http://schemas.microsoft.com/office/drawing/2014/main" id="{CAF4743A-B60F-AE53-4B27-CDF2B673FF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4900" y="3487936"/>
            <a:ext cx="1714500" cy="1714500"/>
          </a:xfrm>
          <a:prstGeom prst="rect">
            <a:avLst/>
          </a:prstGeom>
        </p:spPr>
      </p:pic>
    </p:spTree>
    <p:extLst>
      <p:ext uri="{BB962C8B-B14F-4D97-AF65-F5344CB8AC3E}">
        <p14:creationId xmlns:p14="http://schemas.microsoft.com/office/powerpoint/2010/main" val="426823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6441-CD06-F849-3B90-25ADC944B1B3}"/>
              </a:ext>
            </a:extLst>
          </p:cNvPr>
          <p:cNvSpPr>
            <a:spLocks noGrp="1"/>
          </p:cNvSpPr>
          <p:nvPr>
            <p:ph type="title"/>
          </p:nvPr>
        </p:nvSpPr>
        <p:spPr>
          <a:xfrm>
            <a:off x="857250" y="609600"/>
            <a:ext cx="7406640" cy="1356360"/>
          </a:xfrm>
        </p:spPr>
        <p:txBody>
          <a:bodyPr>
            <a:normAutofit/>
          </a:bodyPr>
          <a:lstStyle/>
          <a:p>
            <a:r>
              <a:rPr lang="en-US" dirty="0"/>
              <a:t>How to design the best team?</a:t>
            </a:r>
          </a:p>
        </p:txBody>
      </p:sp>
      <p:graphicFrame>
        <p:nvGraphicFramePr>
          <p:cNvPr id="5" name="Content Placeholder 2">
            <a:extLst>
              <a:ext uri="{FF2B5EF4-FFF2-40B4-BE49-F238E27FC236}">
                <a16:creationId xmlns:a16="http://schemas.microsoft.com/office/drawing/2014/main" id="{9268B257-20A8-5795-7E60-F3C5FA3D4FC5}"/>
              </a:ext>
            </a:extLst>
          </p:cNvPr>
          <p:cNvGraphicFramePr>
            <a:graphicFrameLocks noGrp="1"/>
          </p:cNvGraphicFramePr>
          <p:nvPr>
            <p:ph idx="1"/>
            <p:extLst>
              <p:ext uri="{D42A27DB-BD31-4B8C-83A1-F6EECF244321}">
                <p14:modId xmlns:p14="http://schemas.microsoft.com/office/powerpoint/2010/main" val="3099369979"/>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344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457A-FF88-80BD-0165-079DC60BAE0F}"/>
              </a:ext>
            </a:extLst>
          </p:cNvPr>
          <p:cNvSpPr>
            <a:spLocks noGrp="1"/>
          </p:cNvSpPr>
          <p:nvPr>
            <p:ph type="title"/>
          </p:nvPr>
        </p:nvSpPr>
        <p:spPr/>
        <p:txBody>
          <a:bodyPr/>
          <a:lstStyle/>
          <a:p>
            <a:r>
              <a:rPr lang="en-US" dirty="0"/>
              <a:t>Room Diversity</a:t>
            </a:r>
          </a:p>
        </p:txBody>
      </p:sp>
      <p:graphicFrame>
        <p:nvGraphicFramePr>
          <p:cNvPr id="5" name="Content Placeholder 2">
            <a:extLst>
              <a:ext uri="{FF2B5EF4-FFF2-40B4-BE49-F238E27FC236}">
                <a16:creationId xmlns:a16="http://schemas.microsoft.com/office/drawing/2014/main" id="{8EC60F38-CC26-5780-8576-B3D9D56DAFA8}"/>
              </a:ext>
            </a:extLst>
          </p:cNvPr>
          <p:cNvGraphicFramePr>
            <a:graphicFrameLocks noGrp="1"/>
          </p:cNvGraphicFramePr>
          <p:nvPr>
            <p:ph idx="1"/>
            <p:extLst>
              <p:ext uri="{D42A27DB-BD31-4B8C-83A1-F6EECF244321}">
                <p14:modId xmlns:p14="http://schemas.microsoft.com/office/powerpoint/2010/main" val="883621745"/>
              </p:ext>
            </p:extLst>
          </p:nvPr>
        </p:nvGraphicFramePr>
        <p:xfrm>
          <a:off x="857251" y="2057400"/>
          <a:ext cx="740465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68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54C89A-2D0B-4062-BF97-CA51B69D7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091C99A-98BE-457D-87BD-7B9B6EDDC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34761"/>
            <a:ext cx="879348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960A769C-8991-4FDE-89A0-A218E5BF67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7231" y="0"/>
            <a:ext cx="34667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9F3D6A-A1B8-7D76-52E9-5402A03EB1C7}"/>
              </a:ext>
            </a:extLst>
          </p:cNvPr>
          <p:cNvSpPr>
            <a:spLocks noGrp="1"/>
          </p:cNvSpPr>
          <p:nvPr>
            <p:ph type="title"/>
          </p:nvPr>
        </p:nvSpPr>
        <p:spPr>
          <a:xfrm>
            <a:off x="5992091" y="609599"/>
            <a:ext cx="2680853" cy="5403273"/>
          </a:xfrm>
        </p:spPr>
        <p:txBody>
          <a:bodyPr>
            <a:normAutofit/>
          </a:bodyPr>
          <a:lstStyle/>
          <a:p>
            <a:r>
              <a:rPr lang="en-US" sz="4400">
                <a:solidFill>
                  <a:srgbClr val="FFFFFF"/>
                </a:solidFill>
              </a:rPr>
              <a:t>Assign a position:</a:t>
            </a:r>
            <a:br>
              <a:rPr lang="en-US" sz="4400">
                <a:solidFill>
                  <a:srgbClr val="FFFFFF"/>
                </a:solidFill>
              </a:rPr>
            </a:br>
            <a:r>
              <a:rPr lang="en-US" sz="4400" i="1">
                <a:solidFill>
                  <a:srgbClr val="FFFFFF"/>
                </a:solidFill>
              </a:rPr>
              <a:t>Solve the diversity challenge</a:t>
            </a:r>
          </a:p>
        </p:txBody>
      </p:sp>
      <p:sp>
        <p:nvSpPr>
          <p:cNvPr id="15" name="Rectangle 14">
            <a:extLst>
              <a:ext uri="{FF2B5EF4-FFF2-40B4-BE49-F238E27FC236}">
                <a16:creationId xmlns:a16="http://schemas.microsoft.com/office/drawing/2014/main" id="{855CA58E-F8D8-4DF3-B813-C2585E0AB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355" y="243840"/>
            <a:ext cx="879348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7FCA22DB-61F1-CACF-440B-E2D3D5045AC5}"/>
              </a:ext>
            </a:extLst>
          </p:cNvPr>
          <p:cNvGraphicFramePr>
            <a:graphicFrameLocks noGrp="1"/>
          </p:cNvGraphicFramePr>
          <p:nvPr>
            <p:ph idx="1"/>
            <p:extLst>
              <p:ext uri="{D42A27DB-BD31-4B8C-83A1-F6EECF244321}">
                <p14:modId xmlns:p14="http://schemas.microsoft.com/office/powerpoint/2010/main" val="3136768025"/>
              </p:ext>
            </p:extLst>
          </p:nvPr>
        </p:nvGraphicFramePr>
        <p:xfrm>
          <a:off x="646509" y="881063"/>
          <a:ext cx="4541044" cy="5132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7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5218-D3C6-BC4E-B046-BF68AC6AF8A4}"/>
              </a:ext>
            </a:extLst>
          </p:cNvPr>
          <p:cNvSpPr>
            <a:spLocks noGrp="1"/>
          </p:cNvSpPr>
          <p:nvPr>
            <p:ph type="title"/>
          </p:nvPr>
        </p:nvSpPr>
        <p:spPr/>
        <p:txBody>
          <a:bodyPr/>
          <a:lstStyle/>
          <a:p>
            <a:r>
              <a:rPr lang="en-US" dirty="0"/>
              <a:t>Manage participation</a:t>
            </a:r>
          </a:p>
        </p:txBody>
      </p:sp>
      <p:sp>
        <p:nvSpPr>
          <p:cNvPr id="3" name="Content Placeholder 2">
            <a:extLst>
              <a:ext uri="{FF2B5EF4-FFF2-40B4-BE49-F238E27FC236}">
                <a16:creationId xmlns:a16="http://schemas.microsoft.com/office/drawing/2014/main" id="{79D11AB2-FF85-DE3F-D5D0-DCD4EEC05E73}"/>
              </a:ext>
            </a:extLst>
          </p:cNvPr>
          <p:cNvSpPr>
            <a:spLocks noGrp="1"/>
          </p:cNvSpPr>
          <p:nvPr>
            <p:ph idx="1"/>
          </p:nvPr>
        </p:nvSpPr>
        <p:spPr/>
        <p:txBody>
          <a:bodyPr/>
          <a:lstStyle/>
          <a:p>
            <a:pPr marL="742950" lvl="1" indent="-285750" fontAlgn="ctr">
              <a:buFont typeface="+mj-lt"/>
              <a:buAutoNum type="romanLcPeriod"/>
            </a:pPr>
            <a:endParaRPr lang="en-US" b="0" i="0" dirty="0">
              <a:latin typeface="Arial" panose="020B0604020202020204" pitchFamily="34" charset="0"/>
            </a:endParaRPr>
          </a:p>
          <a:p>
            <a:pPr marL="457200" lvl="1" indent="0" fontAlgn="ctr">
              <a:buNone/>
            </a:pPr>
            <a:endParaRPr lang="en-US" sz="1200" b="0" i="0" dirty="0">
              <a:effectLst/>
              <a:latin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2D171EEE-ED6D-878A-2A8B-0AF22C63DE28}"/>
              </a:ext>
            </a:extLst>
          </p:cNvPr>
          <p:cNvSpPr txBox="1"/>
          <p:nvPr/>
        </p:nvSpPr>
        <p:spPr>
          <a:xfrm>
            <a:off x="1066800" y="2209800"/>
            <a:ext cx="6934200" cy="2862322"/>
          </a:xfrm>
          <a:prstGeom prst="rect">
            <a:avLst/>
          </a:prstGeom>
          <a:noFill/>
        </p:spPr>
        <p:txBody>
          <a:bodyPr wrap="square" rtlCol="0">
            <a:spAutoFit/>
          </a:bodyPr>
          <a:lstStyle/>
          <a:p>
            <a:pPr marL="285750" indent="-285750">
              <a:buFont typeface="Arial" panose="020B0604020202020204" pitchFamily="34" charset="0"/>
              <a:buChar char="•"/>
            </a:pPr>
            <a:r>
              <a:rPr lang="en-US" sz="2400" dirty="0"/>
              <a:t>Hierarchy flexing</a:t>
            </a:r>
          </a:p>
          <a:p>
            <a:endParaRPr lang="en-US" sz="2400" dirty="0"/>
          </a:p>
          <a:p>
            <a:pPr marL="285750" indent="-285750">
              <a:buFont typeface="Arial" panose="020B0604020202020204" pitchFamily="34" charset="0"/>
              <a:buChar char="•"/>
            </a:pPr>
            <a:r>
              <a:rPr lang="en-US" sz="2400" dirty="0"/>
              <a:t>Be a HIPPO – set the flex</a:t>
            </a:r>
          </a:p>
          <a:p>
            <a:pPr marL="1600200" lvl="3" indent="-228600" rtl="0" fontAlgn="ctr">
              <a:buFont typeface="+mj-lt"/>
              <a:buAutoNum type="alphaLcPeriod"/>
            </a:pPr>
            <a:r>
              <a:rPr lang="en-US" sz="2400" b="0" i="0" dirty="0">
                <a:effectLst/>
                <a:latin typeface="Arial" panose="020B0604020202020204" pitchFamily="34" charset="0"/>
              </a:rPr>
              <a:t>Out of water to kick it off</a:t>
            </a:r>
          </a:p>
          <a:p>
            <a:pPr marL="1600200" lvl="3" indent="-228600" rtl="0" fontAlgn="ctr">
              <a:buFont typeface="+mj-lt"/>
              <a:buAutoNum type="alphaLcPeriod"/>
            </a:pPr>
            <a:r>
              <a:rPr lang="en-US" sz="2400" b="0" i="0" dirty="0">
                <a:effectLst/>
                <a:latin typeface="Arial" panose="020B0604020202020204" pitchFamily="34" charset="0"/>
              </a:rPr>
              <a:t>In water during meeting</a:t>
            </a:r>
          </a:p>
          <a:p>
            <a:pPr marL="1600200" lvl="3" indent="-228600" rtl="0" fontAlgn="ctr">
              <a:buFont typeface="+mj-lt"/>
              <a:buAutoNum type="alphaLcPeriod"/>
            </a:pPr>
            <a:r>
              <a:rPr lang="en-US" sz="2400" b="0" i="0" dirty="0">
                <a:effectLst/>
                <a:latin typeface="Arial" panose="020B0604020202020204" pitchFamily="34" charset="0"/>
              </a:rPr>
              <a:t>Out of water makes decision</a:t>
            </a:r>
            <a:endParaRPr lang="en-US" sz="2400" dirty="0"/>
          </a:p>
          <a:p>
            <a:pPr marL="285750" indent="-285750">
              <a:buFont typeface="Arial" panose="020B0604020202020204" pitchFamily="34" charset="0"/>
              <a:buChar char="•"/>
            </a:pPr>
            <a:endParaRPr lang="en-US" dirty="0"/>
          </a:p>
          <a:p>
            <a:endParaRPr lang="en-US" dirty="0"/>
          </a:p>
        </p:txBody>
      </p:sp>
      <p:pic>
        <p:nvPicPr>
          <p:cNvPr id="1026" name="Picture 2" descr="Hippopotamus - Wikipedia">
            <a:extLst>
              <a:ext uri="{FF2B5EF4-FFF2-40B4-BE49-F238E27FC236}">
                <a16:creationId xmlns:a16="http://schemas.microsoft.com/office/drawing/2014/main" id="{879DA0DE-7E6F-5054-345F-5619DF800B0A}"/>
              </a:ext>
            </a:extLst>
          </p:cNvPr>
          <p:cNvPicPr>
            <a:picLocks noChangeAspect="1" noChangeArrowheads="1"/>
          </p:cNvPicPr>
          <p:nvPr/>
        </p:nvPicPr>
        <p:blipFill>
          <a:blip r:embed="rId3">
            <a:alphaModFix amt="28000"/>
            <a:extLst>
              <a:ext uri="{28A0092B-C50C-407E-A947-70E740481C1C}">
                <a14:useLocalDpi xmlns:a14="http://schemas.microsoft.com/office/drawing/2010/main" val="0"/>
              </a:ext>
            </a:extLst>
          </a:blip>
          <a:srcRect/>
          <a:stretch>
            <a:fillRect/>
          </a:stretch>
        </p:blipFill>
        <p:spPr bwMode="auto">
          <a:xfrm>
            <a:off x="880110" y="1575472"/>
            <a:ext cx="6834039" cy="454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24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AF64-1DD0-6958-9AC5-EC361BD76F4A}"/>
              </a:ext>
            </a:extLst>
          </p:cNvPr>
          <p:cNvSpPr>
            <a:spLocks noGrp="1"/>
          </p:cNvSpPr>
          <p:nvPr>
            <p:ph type="title"/>
          </p:nvPr>
        </p:nvSpPr>
        <p:spPr>
          <a:xfrm>
            <a:off x="857250" y="609600"/>
            <a:ext cx="7406640" cy="1356360"/>
          </a:xfrm>
        </p:spPr>
        <p:txBody>
          <a:bodyPr>
            <a:normAutofit/>
          </a:bodyPr>
          <a:lstStyle/>
          <a:p>
            <a:r>
              <a:rPr lang="en-US" dirty="0"/>
              <a:t>Managing voices</a:t>
            </a:r>
          </a:p>
        </p:txBody>
      </p:sp>
      <p:graphicFrame>
        <p:nvGraphicFramePr>
          <p:cNvPr id="5" name="Content Placeholder 2">
            <a:extLst>
              <a:ext uri="{FF2B5EF4-FFF2-40B4-BE49-F238E27FC236}">
                <a16:creationId xmlns:a16="http://schemas.microsoft.com/office/drawing/2014/main" id="{A0B76DA5-4D9A-E1F6-5317-AB65B6B32DE3}"/>
              </a:ext>
            </a:extLst>
          </p:cNvPr>
          <p:cNvGraphicFramePr>
            <a:graphicFrameLocks noGrp="1"/>
          </p:cNvGraphicFramePr>
          <p:nvPr>
            <p:ph idx="1"/>
            <p:extLst>
              <p:ext uri="{D42A27DB-BD31-4B8C-83A1-F6EECF244321}">
                <p14:modId xmlns:p14="http://schemas.microsoft.com/office/powerpoint/2010/main" val="3237693362"/>
              </p:ext>
            </p:extLst>
          </p:nvPr>
        </p:nvGraphicFramePr>
        <p:xfrm>
          <a:off x="857250" y="2298530"/>
          <a:ext cx="7404497" cy="3797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834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3E20-4E1C-496E-E462-6D78B540D46E}"/>
              </a:ext>
            </a:extLst>
          </p:cNvPr>
          <p:cNvSpPr>
            <a:spLocks noGrp="1"/>
          </p:cNvSpPr>
          <p:nvPr>
            <p:ph type="title"/>
          </p:nvPr>
        </p:nvSpPr>
        <p:spPr/>
        <p:txBody>
          <a:bodyPr/>
          <a:lstStyle/>
          <a:p>
            <a:r>
              <a:rPr lang="en-US" dirty="0"/>
              <a:t>LARA Framework</a:t>
            </a:r>
          </a:p>
        </p:txBody>
      </p:sp>
      <p:graphicFrame>
        <p:nvGraphicFramePr>
          <p:cNvPr id="5" name="Content Placeholder 2">
            <a:extLst>
              <a:ext uri="{FF2B5EF4-FFF2-40B4-BE49-F238E27FC236}">
                <a16:creationId xmlns:a16="http://schemas.microsoft.com/office/drawing/2014/main" id="{A08273D0-EB1E-008E-EF34-09AD8A0A8487}"/>
              </a:ext>
            </a:extLst>
          </p:cNvPr>
          <p:cNvGraphicFramePr>
            <a:graphicFrameLocks noGrp="1"/>
          </p:cNvGraphicFramePr>
          <p:nvPr>
            <p:ph idx="1"/>
          </p:nvPr>
        </p:nvGraphicFramePr>
        <p:xfrm>
          <a:off x="857251" y="2057400"/>
          <a:ext cx="7404653"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4339479"/>
      </p:ext>
    </p:extLst>
  </p:cSld>
  <p:clrMapOvr>
    <a:masterClrMapping/>
  </p:clrMapOvr>
</p:sld>
</file>

<file path=ppt/theme/theme1.xml><?xml version="1.0" encoding="utf-8"?>
<a:theme xmlns:a="http://schemas.openxmlformats.org/drawingml/2006/main" name="Basis">
  <a:themeElements>
    <a:clrScheme name="Custom 5">
      <a:dk1>
        <a:srgbClr val="2C2C2C"/>
      </a:dk1>
      <a:lt1>
        <a:srgbClr val="FFFFFF"/>
      </a:lt1>
      <a:dk2>
        <a:srgbClr val="00458B"/>
      </a:dk2>
      <a:lt2>
        <a:srgbClr val="F2F2F2"/>
      </a:lt2>
      <a:accent1>
        <a:srgbClr val="00458B"/>
      </a:accent1>
      <a:accent2>
        <a:srgbClr val="FFC000"/>
      </a:accent2>
      <a:accent3>
        <a:srgbClr val="FFFFFF"/>
      </a:accent3>
      <a:accent4>
        <a:srgbClr val="7DBEFF"/>
      </a:accent4>
      <a:accent5>
        <a:srgbClr val="FEE599"/>
      </a:accent5>
      <a:accent6>
        <a:srgbClr val="003368"/>
      </a:accent6>
      <a:hlink>
        <a:srgbClr val="F24099"/>
      </a:hlink>
      <a:folHlink>
        <a:srgbClr val="7030A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26039</TotalTime>
  <Words>1036</Words>
  <Application>Microsoft Office PowerPoint</Application>
  <PresentationFormat>On-screen Show (4:3)</PresentationFormat>
  <Paragraphs>122</Paragraphs>
  <Slides>15</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vt:lpstr>
      <vt:lpstr>Calibri</vt:lpstr>
      <vt:lpstr>Corbel</vt:lpstr>
      <vt:lpstr>Helvetica Neue</vt:lpstr>
      <vt:lpstr>Tahoma</vt:lpstr>
      <vt:lpstr>Times New Roman</vt:lpstr>
      <vt:lpstr>Trebuchet MS</vt:lpstr>
      <vt:lpstr>Basis</vt:lpstr>
      <vt:lpstr>APP Leadership Training Adapted from Stanford University’s APP Continuing Education</vt:lpstr>
      <vt:lpstr>Team Development</vt:lpstr>
      <vt:lpstr>Team Design</vt:lpstr>
      <vt:lpstr>How to design the best team?</vt:lpstr>
      <vt:lpstr>Room Diversity</vt:lpstr>
      <vt:lpstr>Assign a position: Solve the diversity challenge</vt:lpstr>
      <vt:lpstr>Manage participation</vt:lpstr>
      <vt:lpstr>Managing voices</vt:lpstr>
      <vt:lpstr>LARA Framework</vt:lpstr>
      <vt:lpstr>Situational Tools</vt:lpstr>
      <vt:lpstr>PowerPoint Presentation</vt:lpstr>
      <vt:lpstr>Case Example</vt:lpstr>
      <vt:lpstr>When things escalate…</vt:lpstr>
      <vt:lpstr>Receiving Feedback</vt:lpstr>
      <vt:lpstr>Project Proposals!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John Klahn</dc:creator>
  <cp:keywords/>
  <dc:description>created on a PC using Powerpoint 2003, 5/12/2011</dc:description>
  <cp:lastModifiedBy>Heinz, Erik</cp:lastModifiedBy>
  <cp:revision>234</cp:revision>
  <cp:lastPrinted>2022-03-09T21:54:45Z</cp:lastPrinted>
  <dcterms:created xsi:type="dcterms:W3CDTF">2011-05-12T20:23:09Z</dcterms:created>
  <dcterms:modified xsi:type="dcterms:W3CDTF">2025-06-26T18:14:22Z</dcterms:modified>
  <cp:category/>
</cp:coreProperties>
</file>